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71" r:id="rId2"/>
    <p:sldId id="283" r:id="rId3"/>
    <p:sldId id="262" r:id="rId4"/>
    <p:sldId id="284" r:id="rId5"/>
    <p:sldId id="263" r:id="rId6"/>
    <p:sldId id="280" r:id="rId7"/>
    <p:sldId id="281" r:id="rId8"/>
    <p:sldId id="285" r:id="rId9"/>
    <p:sldId id="286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99FF99"/>
    <a:srgbClr val="CCCCFF"/>
    <a:srgbClr val="B2B2B2"/>
    <a:srgbClr val="C0C0C0"/>
    <a:srgbClr val="35C90D"/>
    <a:srgbClr val="99FF33"/>
    <a:srgbClr val="99FF66"/>
    <a:srgbClr val="66FFCC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41" autoAdjust="0"/>
    <p:restoredTop sz="85072" autoAdjust="0"/>
  </p:normalViewPr>
  <p:slideViewPr>
    <p:cSldViewPr>
      <p:cViewPr>
        <p:scale>
          <a:sx n="70" d="100"/>
          <a:sy n="70" d="100"/>
        </p:scale>
        <p:origin x="-129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dLbls>
            <c:dLblPos val="ctr"/>
            <c:showVal val="1"/>
          </c:dLbls>
          <c:cat>
            <c:strRef>
              <c:f>Лист1!$A$2:$A$5</c:f>
              <c:strCache>
                <c:ptCount val="2"/>
                <c:pt idx="0">
                  <c:v>2018-2019 начало уч.г.</c:v>
                </c:pt>
                <c:pt idx="1">
                  <c:v>2018-2019 окончание уч.г.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</c:v>
                </c:pt>
                <c:pt idx="1">
                  <c:v>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2018-2019 начало уч.г.</c:v>
                </c:pt>
                <c:pt idx="1">
                  <c:v>2018-2019 окончание уч.г.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36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</c:v>
                </c:pt>
              </c:strCache>
            </c:strRef>
          </c:tx>
          <c:dLbls>
            <c:dLblPos val="inEnd"/>
            <c:showVal val="1"/>
          </c:dLbls>
          <c:cat>
            <c:strRef>
              <c:f>Лист1!$A$2:$A$5</c:f>
              <c:strCache>
                <c:ptCount val="2"/>
                <c:pt idx="0">
                  <c:v>2018-2019 начало уч.г.</c:v>
                </c:pt>
                <c:pt idx="1">
                  <c:v>2018-2019 окончание уч.г.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19</c:v>
                </c:pt>
              </c:numCache>
            </c:numRef>
          </c:val>
        </c:ser>
        <c:overlap val="100"/>
        <c:axId val="111951232"/>
        <c:axId val="111965312"/>
      </c:barChart>
      <c:catAx>
        <c:axId val="111951232"/>
        <c:scaling>
          <c:orientation val="minMax"/>
        </c:scaling>
        <c:axPos val="b"/>
        <c:tickLblPos val="nextTo"/>
        <c:crossAx val="111965312"/>
        <c:crosses val="autoZero"/>
        <c:auto val="1"/>
        <c:lblAlgn val="ctr"/>
        <c:lblOffset val="100"/>
      </c:catAx>
      <c:valAx>
        <c:axId val="111965312"/>
        <c:scaling>
          <c:orientation val="minMax"/>
        </c:scaling>
        <c:axPos val="l"/>
        <c:majorGridlines/>
        <c:numFmt formatCode="General" sourceLinked="1"/>
        <c:tickLblPos val="nextTo"/>
        <c:crossAx val="111951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189247198582592"/>
          <c:y val="0.1926225068888929"/>
          <c:w val="0.29953055351582658"/>
          <c:h val="0.46702763808506481"/>
        </c:manualLayout>
      </c:layout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2FACDD-C01F-4181-A7FC-8747B5AED903}" type="doc">
      <dgm:prSet loTypeId="urn:microsoft.com/office/officeart/2005/8/layout/target3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ECF5B25-FF20-4D40-8B15-7261113B003F}">
      <dgm:prSet phldrT="[Текст]" custT="1"/>
      <dgm:spPr>
        <a:solidFill>
          <a:srgbClr val="35C90D">
            <a:alpha val="22000"/>
          </a:srgbClr>
        </a:solidFill>
      </dgm:spPr>
      <dgm:t>
        <a:bodyPr/>
        <a:lstStyle/>
        <a:p>
          <a:pPr algn="l"/>
          <a:r>
            <a:rPr lang="ru-RU" sz="2100" dirty="0" smtClean="0">
              <a:effectLst/>
              <a:latin typeface="Times New Roman" pitchFamily="18" charset="0"/>
              <a:cs typeface="Times New Roman" pitchFamily="18" charset="0"/>
            </a:rPr>
            <a:t>формирование системы экологических знаний и</a:t>
          </a:r>
          <a:r>
            <a:rPr lang="ru-RU" sz="2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dirty="0" smtClean="0">
              <a:effectLst/>
              <a:latin typeface="Times New Roman" pitchFamily="18" charset="0"/>
              <a:cs typeface="Times New Roman" pitchFamily="18" charset="0"/>
            </a:rPr>
            <a:t>представлений (интеллектуальное развитие)</a:t>
          </a:r>
          <a:endParaRPr lang="ru-RU" sz="21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B6E9833-9A98-40A5-B839-FF6A9BC0F82D}" type="parTrans" cxnId="{A82313C6-6C00-4BE0-997C-F0A1D39F7068}">
      <dgm:prSet/>
      <dgm:spPr/>
      <dgm:t>
        <a:bodyPr/>
        <a:lstStyle/>
        <a:p>
          <a:endParaRPr lang="ru-RU"/>
        </a:p>
      </dgm:t>
    </dgm:pt>
    <dgm:pt modelId="{F3B75198-995B-41CA-AAA7-486B3CA36F0F}" type="sibTrans" cxnId="{A82313C6-6C00-4BE0-997C-F0A1D39F7068}">
      <dgm:prSet/>
      <dgm:spPr/>
      <dgm:t>
        <a:bodyPr/>
        <a:lstStyle/>
        <a:p>
          <a:endParaRPr lang="ru-RU"/>
        </a:p>
      </dgm:t>
    </dgm:pt>
    <dgm:pt modelId="{E4912ED4-9780-4A8B-AC86-8808182CB399}">
      <dgm:prSet phldrT="[Текст]" custT="1"/>
      <dgm:spPr>
        <a:solidFill>
          <a:srgbClr val="FFC000">
            <a:alpha val="55000"/>
          </a:srgbClr>
        </a:solidFill>
      </dgm:spPr>
      <dgm:t>
        <a:bodyPr/>
        <a:lstStyle/>
        <a:p>
          <a:pPr algn="l"/>
          <a:r>
            <a:rPr lang="ru-RU" sz="2100" dirty="0" smtClean="0">
              <a:effectLst/>
              <a:latin typeface="Times New Roman" pitchFamily="18" charset="0"/>
              <a:cs typeface="Times New Roman" pitchFamily="18" charset="0"/>
            </a:rPr>
            <a:t>развитие эстетических чувств (умение видеть и прочувствовать красоту природы, восхититься ею, желания сохранить ее)</a:t>
          </a:r>
          <a:endParaRPr lang="ru-RU" sz="21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5A3D1FC-7280-4830-8D54-0BBC52C7A4D3}" type="parTrans" cxnId="{4698F989-EF70-47B6-830D-8BD28EBB605B}">
      <dgm:prSet/>
      <dgm:spPr/>
      <dgm:t>
        <a:bodyPr/>
        <a:lstStyle/>
        <a:p>
          <a:endParaRPr lang="ru-RU"/>
        </a:p>
      </dgm:t>
    </dgm:pt>
    <dgm:pt modelId="{05EE5E4B-8BCA-4935-9778-A4F301B31B71}" type="sibTrans" cxnId="{4698F989-EF70-47B6-830D-8BD28EBB605B}">
      <dgm:prSet/>
      <dgm:spPr/>
      <dgm:t>
        <a:bodyPr/>
        <a:lstStyle/>
        <a:p>
          <a:endParaRPr lang="ru-RU"/>
        </a:p>
      </dgm:t>
    </dgm:pt>
    <dgm:pt modelId="{7636B0FE-3E38-4E13-A3F4-FB326D4DD1A4}">
      <dgm:prSet phldrT="[Текст]" custT="1"/>
      <dgm:spPr>
        <a:solidFill>
          <a:srgbClr val="35C90D">
            <a:alpha val="22000"/>
          </a:srgbClr>
        </a:solidFill>
      </dgm:spPr>
      <dgm:t>
        <a:bodyPr/>
        <a:lstStyle/>
        <a:p>
          <a:pPr algn="l"/>
          <a:r>
            <a:rPr lang="ru-RU" sz="21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воспитание гуманного отношения к природе (нравственное воспитание)</a:t>
          </a:r>
          <a:endParaRPr lang="ru-RU" sz="21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EECC203-3787-4C78-B585-281F3FF05A07}" type="parTrans" cxnId="{3CCD1E6D-27DC-463B-B9A1-0E22711EB437}">
      <dgm:prSet/>
      <dgm:spPr/>
      <dgm:t>
        <a:bodyPr/>
        <a:lstStyle/>
        <a:p>
          <a:endParaRPr lang="ru-RU"/>
        </a:p>
      </dgm:t>
    </dgm:pt>
    <dgm:pt modelId="{339111D3-62EE-4F2F-B100-5F9E5BF2166F}" type="sibTrans" cxnId="{3CCD1E6D-27DC-463B-B9A1-0E22711EB437}">
      <dgm:prSet/>
      <dgm:spPr/>
      <dgm:t>
        <a:bodyPr/>
        <a:lstStyle/>
        <a:p>
          <a:endParaRPr lang="ru-RU"/>
        </a:p>
      </dgm:t>
    </dgm:pt>
    <dgm:pt modelId="{6AFF4AC1-0F18-41B2-AFB2-DB32600F21CC}">
      <dgm:prSet phldrT="[Текст]"/>
      <dgm:spPr>
        <a:solidFill>
          <a:srgbClr val="FFC000">
            <a:alpha val="55000"/>
          </a:srgbClr>
        </a:solidFill>
      </dgm:spPr>
      <dgm:t>
        <a:bodyPr/>
        <a:lstStyle/>
        <a:p>
          <a:pPr algn="l"/>
          <a:r>
            <a:rPr lang="ru-RU" dirty="0" smtClean="0">
              <a:effectLst/>
              <a:latin typeface="Times New Roman" pitchFamily="18" charset="0"/>
              <a:cs typeface="Times New Roman" pitchFamily="18" charset="0"/>
            </a:rPr>
            <a:t>участие воспитанников в посильной для них деятельности по уходу за растениями и животными, по охране и защите природы</a:t>
          </a:r>
          <a:endParaRPr lang="ru-RU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2632350C-A39D-4B10-875F-DC88B5C00FCC}" type="parTrans" cxnId="{78AE3BF5-A0BE-42DE-9062-0C2E5537CDB1}">
      <dgm:prSet/>
      <dgm:spPr/>
      <dgm:t>
        <a:bodyPr/>
        <a:lstStyle/>
        <a:p>
          <a:endParaRPr lang="ru-RU"/>
        </a:p>
      </dgm:t>
    </dgm:pt>
    <dgm:pt modelId="{B0F392C5-C82C-49BD-A53D-9E0B57B6927B}" type="sibTrans" cxnId="{78AE3BF5-A0BE-42DE-9062-0C2E5537CDB1}">
      <dgm:prSet/>
      <dgm:spPr/>
      <dgm:t>
        <a:bodyPr/>
        <a:lstStyle/>
        <a:p>
          <a:endParaRPr lang="ru-RU"/>
        </a:p>
      </dgm:t>
    </dgm:pt>
    <dgm:pt modelId="{70869DB5-7BFF-438F-A7DD-329B46B45B36}" type="pres">
      <dgm:prSet presAssocID="{A72FACDD-C01F-4181-A7FC-8747B5AED90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590BBF-07EC-494F-A9CB-C5AE793321CC}" type="pres">
      <dgm:prSet presAssocID="{7636B0FE-3E38-4E13-A3F4-FB326D4DD1A4}" presName="circle1" presStyleLbl="node1" presStyleIdx="0" presStyleCnt="4"/>
      <dgm:spPr/>
    </dgm:pt>
    <dgm:pt modelId="{B705477A-4D2D-4BAF-8267-0511D421ADCF}" type="pres">
      <dgm:prSet presAssocID="{7636B0FE-3E38-4E13-A3F4-FB326D4DD1A4}" presName="space" presStyleCnt="0"/>
      <dgm:spPr/>
    </dgm:pt>
    <dgm:pt modelId="{DF414D14-344C-46AE-BFE5-82E76428D44D}" type="pres">
      <dgm:prSet presAssocID="{7636B0FE-3E38-4E13-A3F4-FB326D4DD1A4}" presName="rect1" presStyleLbl="alignAcc1" presStyleIdx="0" presStyleCnt="4"/>
      <dgm:spPr/>
      <dgm:t>
        <a:bodyPr/>
        <a:lstStyle/>
        <a:p>
          <a:endParaRPr lang="ru-RU"/>
        </a:p>
      </dgm:t>
    </dgm:pt>
    <dgm:pt modelId="{A3D7E138-F6F6-4A79-B523-C53FA55248DF}" type="pres">
      <dgm:prSet presAssocID="{0ECF5B25-FF20-4D40-8B15-7261113B003F}" presName="vertSpace2" presStyleLbl="node1" presStyleIdx="0" presStyleCnt="4"/>
      <dgm:spPr/>
    </dgm:pt>
    <dgm:pt modelId="{89303DB3-D3F6-44B3-8F9B-330FA75965F0}" type="pres">
      <dgm:prSet presAssocID="{0ECF5B25-FF20-4D40-8B15-7261113B003F}" presName="circle2" presStyleLbl="node1" presStyleIdx="1" presStyleCnt="4"/>
      <dgm:spPr/>
    </dgm:pt>
    <dgm:pt modelId="{E5A306BB-205B-42BD-8CFB-DB5EDE1B3349}" type="pres">
      <dgm:prSet presAssocID="{0ECF5B25-FF20-4D40-8B15-7261113B003F}" presName="rect2" presStyleLbl="alignAcc1" presStyleIdx="1" presStyleCnt="4" custScaleY="99911"/>
      <dgm:spPr/>
      <dgm:t>
        <a:bodyPr/>
        <a:lstStyle/>
        <a:p>
          <a:endParaRPr lang="ru-RU"/>
        </a:p>
      </dgm:t>
    </dgm:pt>
    <dgm:pt modelId="{85D0539E-DC9A-4C5D-A710-094E4330998E}" type="pres">
      <dgm:prSet presAssocID="{E4912ED4-9780-4A8B-AC86-8808182CB399}" presName="vertSpace3" presStyleLbl="node1" presStyleIdx="1" presStyleCnt="4"/>
      <dgm:spPr/>
    </dgm:pt>
    <dgm:pt modelId="{AEF0E006-B2D4-494C-91AE-92F7AB0D99E1}" type="pres">
      <dgm:prSet presAssocID="{E4912ED4-9780-4A8B-AC86-8808182CB399}" presName="circle3" presStyleLbl="node1" presStyleIdx="2" presStyleCnt="4"/>
      <dgm:spPr/>
    </dgm:pt>
    <dgm:pt modelId="{75900DBD-3CCB-47D6-A94E-E602512EC465}" type="pres">
      <dgm:prSet presAssocID="{E4912ED4-9780-4A8B-AC86-8808182CB399}" presName="rect3" presStyleLbl="alignAcc1" presStyleIdx="2" presStyleCnt="4"/>
      <dgm:spPr/>
      <dgm:t>
        <a:bodyPr/>
        <a:lstStyle/>
        <a:p>
          <a:endParaRPr lang="ru-RU"/>
        </a:p>
      </dgm:t>
    </dgm:pt>
    <dgm:pt modelId="{1A8706A1-B9A5-4ECC-86A2-04EC5BDB9193}" type="pres">
      <dgm:prSet presAssocID="{6AFF4AC1-0F18-41B2-AFB2-DB32600F21CC}" presName="vertSpace4" presStyleLbl="node1" presStyleIdx="2" presStyleCnt="4"/>
      <dgm:spPr/>
    </dgm:pt>
    <dgm:pt modelId="{0E43A70E-CE40-4B09-8B60-133007D4A12B}" type="pres">
      <dgm:prSet presAssocID="{6AFF4AC1-0F18-41B2-AFB2-DB32600F21CC}" presName="circle4" presStyleLbl="node1" presStyleIdx="3" presStyleCnt="4"/>
      <dgm:spPr/>
    </dgm:pt>
    <dgm:pt modelId="{4AD18CE0-5A1E-453E-B334-EDE7BC6FF798}" type="pres">
      <dgm:prSet presAssocID="{6AFF4AC1-0F18-41B2-AFB2-DB32600F21CC}" presName="rect4" presStyleLbl="alignAcc1" presStyleIdx="3" presStyleCnt="4"/>
      <dgm:spPr/>
      <dgm:t>
        <a:bodyPr/>
        <a:lstStyle/>
        <a:p>
          <a:endParaRPr lang="ru-RU"/>
        </a:p>
      </dgm:t>
    </dgm:pt>
    <dgm:pt modelId="{DB65AA68-C044-4342-93B5-87C2A56D0C40}" type="pres">
      <dgm:prSet presAssocID="{7636B0FE-3E38-4E13-A3F4-FB326D4DD1A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86874-E67E-4E58-9870-11AAFEC71318}" type="pres">
      <dgm:prSet presAssocID="{0ECF5B25-FF20-4D40-8B15-7261113B003F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2AAF9-400F-4954-8B17-9FE3666CB96A}" type="pres">
      <dgm:prSet presAssocID="{E4912ED4-9780-4A8B-AC86-8808182CB399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FA285-1997-45F4-8FAF-F41A3052FA6F}" type="pres">
      <dgm:prSet presAssocID="{6AFF4AC1-0F18-41B2-AFB2-DB32600F21CC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98F989-EF70-47B6-830D-8BD28EBB605B}" srcId="{A72FACDD-C01F-4181-A7FC-8747B5AED903}" destId="{E4912ED4-9780-4A8B-AC86-8808182CB399}" srcOrd="2" destOrd="0" parTransId="{45A3D1FC-7280-4830-8D54-0BBC52C7A4D3}" sibTransId="{05EE5E4B-8BCA-4935-9778-A4F301B31B71}"/>
    <dgm:cxn modelId="{E49C09E2-575E-4E21-8A04-D1E7DAB1B0DD}" type="presOf" srcId="{E4912ED4-9780-4A8B-AC86-8808182CB399}" destId="{75900DBD-3CCB-47D6-A94E-E602512EC465}" srcOrd="0" destOrd="0" presId="urn:microsoft.com/office/officeart/2005/8/layout/target3"/>
    <dgm:cxn modelId="{1FBB026D-2335-4606-83DB-B9ED9E5B7C83}" type="presOf" srcId="{0ECF5B25-FF20-4D40-8B15-7261113B003F}" destId="{E7086874-E67E-4E58-9870-11AAFEC71318}" srcOrd="1" destOrd="0" presId="urn:microsoft.com/office/officeart/2005/8/layout/target3"/>
    <dgm:cxn modelId="{5A33EF92-5E41-47CB-8B0B-10E7FA9BA75B}" type="presOf" srcId="{A72FACDD-C01F-4181-A7FC-8747B5AED903}" destId="{70869DB5-7BFF-438F-A7DD-329B46B45B36}" srcOrd="0" destOrd="0" presId="urn:microsoft.com/office/officeart/2005/8/layout/target3"/>
    <dgm:cxn modelId="{A82313C6-6C00-4BE0-997C-F0A1D39F7068}" srcId="{A72FACDD-C01F-4181-A7FC-8747B5AED903}" destId="{0ECF5B25-FF20-4D40-8B15-7261113B003F}" srcOrd="1" destOrd="0" parTransId="{DB6E9833-9A98-40A5-B839-FF6A9BC0F82D}" sibTransId="{F3B75198-995B-41CA-AAA7-486B3CA36F0F}"/>
    <dgm:cxn modelId="{3CCD1E6D-27DC-463B-B9A1-0E22711EB437}" srcId="{A72FACDD-C01F-4181-A7FC-8747B5AED903}" destId="{7636B0FE-3E38-4E13-A3F4-FB326D4DD1A4}" srcOrd="0" destOrd="0" parTransId="{BEECC203-3787-4C78-B585-281F3FF05A07}" sibTransId="{339111D3-62EE-4F2F-B100-5F9E5BF2166F}"/>
    <dgm:cxn modelId="{61011B67-96B1-4043-9102-AB5431C45E07}" type="presOf" srcId="{7636B0FE-3E38-4E13-A3F4-FB326D4DD1A4}" destId="{DB65AA68-C044-4342-93B5-87C2A56D0C40}" srcOrd="1" destOrd="0" presId="urn:microsoft.com/office/officeart/2005/8/layout/target3"/>
    <dgm:cxn modelId="{40785390-6C8F-425C-831C-815FFD2B2863}" type="presOf" srcId="{6AFF4AC1-0F18-41B2-AFB2-DB32600F21CC}" destId="{DFDFA285-1997-45F4-8FAF-F41A3052FA6F}" srcOrd="1" destOrd="0" presId="urn:microsoft.com/office/officeart/2005/8/layout/target3"/>
    <dgm:cxn modelId="{B00032BD-2D0B-4716-B625-EC8BBFE8E55E}" type="presOf" srcId="{6AFF4AC1-0F18-41B2-AFB2-DB32600F21CC}" destId="{4AD18CE0-5A1E-453E-B334-EDE7BC6FF798}" srcOrd="0" destOrd="0" presId="urn:microsoft.com/office/officeart/2005/8/layout/target3"/>
    <dgm:cxn modelId="{32F1763B-15F3-4A66-84DC-BDA261F2773D}" type="presOf" srcId="{0ECF5B25-FF20-4D40-8B15-7261113B003F}" destId="{E5A306BB-205B-42BD-8CFB-DB5EDE1B3349}" srcOrd="0" destOrd="0" presId="urn:microsoft.com/office/officeart/2005/8/layout/target3"/>
    <dgm:cxn modelId="{78AE3BF5-A0BE-42DE-9062-0C2E5537CDB1}" srcId="{A72FACDD-C01F-4181-A7FC-8747B5AED903}" destId="{6AFF4AC1-0F18-41B2-AFB2-DB32600F21CC}" srcOrd="3" destOrd="0" parTransId="{2632350C-A39D-4B10-875F-DC88B5C00FCC}" sibTransId="{B0F392C5-C82C-49BD-A53D-9E0B57B6927B}"/>
    <dgm:cxn modelId="{1DE5426D-33F4-48B4-B5C2-CE273B600309}" type="presOf" srcId="{E4912ED4-9780-4A8B-AC86-8808182CB399}" destId="{A122AAF9-400F-4954-8B17-9FE3666CB96A}" srcOrd="1" destOrd="0" presId="urn:microsoft.com/office/officeart/2005/8/layout/target3"/>
    <dgm:cxn modelId="{432B4170-25DF-42F3-A110-DDB1C63C5B36}" type="presOf" srcId="{7636B0FE-3E38-4E13-A3F4-FB326D4DD1A4}" destId="{DF414D14-344C-46AE-BFE5-82E76428D44D}" srcOrd="0" destOrd="0" presId="urn:microsoft.com/office/officeart/2005/8/layout/target3"/>
    <dgm:cxn modelId="{D1E23716-F5DC-4351-8F3B-B2F3417EA1C2}" type="presParOf" srcId="{70869DB5-7BFF-438F-A7DD-329B46B45B36}" destId="{DD590BBF-07EC-494F-A9CB-C5AE793321CC}" srcOrd="0" destOrd="0" presId="urn:microsoft.com/office/officeart/2005/8/layout/target3"/>
    <dgm:cxn modelId="{11761631-C547-4E55-A456-BABF99E48AE0}" type="presParOf" srcId="{70869DB5-7BFF-438F-A7DD-329B46B45B36}" destId="{B705477A-4D2D-4BAF-8267-0511D421ADCF}" srcOrd="1" destOrd="0" presId="urn:microsoft.com/office/officeart/2005/8/layout/target3"/>
    <dgm:cxn modelId="{7110EB4E-5545-4B1F-B7EA-9E02756C75C5}" type="presParOf" srcId="{70869DB5-7BFF-438F-A7DD-329B46B45B36}" destId="{DF414D14-344C-46AE-BFE5-82E76428D44D}" srcOrd="2" destOrd="0" presId="urn:microsoft.com/office/officeart/2005/8/layout/target3"/>
    <dgm:cxn modelId="{AA0B88A9-E8FD-43C5-89BC-22156F985A08}" type="presParOf" srcId="{70869DB5-7BFF-438F-A7DD-329B46B45B36}" destId="{A3D7E138-F6F6-4A79-B523-C53FA55248DF}" srcOrd="3" destOrd="0" presId="urn:microsoft.com/office/officeart/2005/8/layout/target3"/>
    <dgm:cxn modelId="{170A78AC-4356-452D-8D0D-65548D4FFA50}" type="presParOf" srcId="{70869DB5-7BFF-438F-A7DD-329B46B45B36}" destId="{89303DB3-D3F6-44B3-8F9B-330FA75965F0}" srcOrd="4" destOrd="0" presId="urn:microsoft.com/office/officeart/2005/8/layout/target3"/>
    <dgm:cxn modelId="{94F997D4-915D-4643-8D22-7B7F4717110B}" type="presParOf" srcId="{70869DB5-7BFF-438F-A7DD-329B46B45B36}" destId="{E5A306BB-205B-42BD-8CFB-DB5EDE1B3349}" srcOrd="5" destOrd="0" presId="urn:microsoft.com/office/officeart/2005/8/layout/target3"/>
    <dgm:cxn modelId="{BB0F2486-288A-4541-86BE-4C8CC19AC521}" type="presParOf" srcId="{70869DB5-7BFF-438F-A7DD-329B46B45B36}" destId="{85D0539E-DC9A-4C5D-A710-094E4330998E}" srcOrd="6" destOrd="0" presId="urn:microsoft.com/office/officeart/2005/8/layout/target3"/>
    <dgm:cxn modelId="{A50F165B-90D2-4D4B-AF85-0A8A8D269101}" type="presParOf" srcId="{70869DB5-7BFF-438F-A7DD-329B46B45B36}" destId="{AEF0E006-B2D4-494C-91AE-92F7AB0D99E1}" srcOrd="7" destOrd="0" presId="urn:microsoft.com/office/officeart/2005/8/layout/target3"/>
    <dgm:cxn modelId="{1E7CD621-781B-4028-A688-5AAB0C55BEB9}" type="presParOf" srcId="{70869DB5-7BFF-438F-A7DD-329B46B45B36}" destId="{75900DBD-3CCB-47D6-A94E-E602512EC465}" srcOrd="8" destOrd="0" presId="urn:microsoft.com/office/officeart/2005/8/layout/target3"/>
    <dgm:cxn modelId="{18A384F7-D09E-4099-8127-C7103C045752}" type="presParOf" srcId="{70869DB5-7BFF-438F-A7DD-329B46B45B36}" destId="{1A8706A1-B9A5-4ECC-86A2-04EC5BDB9193}" srcOrd="9" destOrd="0" presId="urn:microsoft.com/office/officeart/2005/8/layout/target3"/>
    <dgm:cxn modelId="{2307AF76-6969-4D9A-A138-61794B7A0AF5}" type="presParOf" srcId="{70869DB5-7BFF-438F-A7DD-329B46B45B36}" destId="{0E43A70E-CE40-4B09-8B60-133007D4A12B}" srcOrd="10" destOrd="0" presId="urn:microsoft.com/office/officeart/2005/8/layout/target3"/>
    <dgm:cxn modelId="{71BF4B95-0273-40EA-B58D-8ADDB3046E9C}" type="presParOf" srcId="{70869DB5-7BFF-438F-A7DD-329B46B45B36}" destId="{4AD18CE0-5A1E-453E-B334-EDE7BC6FF798}" srcOrd="11" destOrd="0" presId="urn:microsoft.com/office/officeart/2005/8/layout/target3"/>
    <dgm:cxn modelId="{9A1FE7F3-5840-4747-8091-10823097A462}" type="presParOf" srcId="{70869DB5-7BFF-438F-A7DD-329B46B45B36}" destId="{DB65AA68-C044-4342-93B5-87C2A56D0C40}" srcOrd="12" destOrd="0" presId="urn:microsoft.com/office/officeart/2005/8/layout/target3"/>
    <dgm:cxn modelId="{D6433A77-B6FB-4D31-83A4-F27CEF253684}" type="presParOf" srcId="{70869DB5-7BFF-438F-A7DD-329B46B45B36}" destId="{E7086874-E67E-4E58-9870-11AAFEC71318}" srcOrd="13" destOrd="0" presId="urn:microsoft.com/office/officeart/2005/8/layout/target3"/>
    <dgm:cxn modelId="{F8466CD3-102A-4A74-9726-F2E4EF556B6B}" type="presParOf" srcId="{70869DB5-7BFF-438F-A7DD-329B46B45B36}" destId="{A122AAF9-400F-4954-8B17-9FE3666CB96A}" srcOrd="14" destOrd="0" presId="urn:microsoft.com/office/officeart/2005/8/layout/target3"/>
    <dgm:cxn modelId="{1ACDA0A2-6647-40DD-A8DB-35666526FA65}" type="presParOf" srcId="{70869DB5-7BFF-438F-A7DD-329B46B45B36}" destId="{DFDFA285-1997-45F4-8FAF-F41A3052FA6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195F16-3E46-4EDD-A80E-F9AAD221755F}" type="doc">
      <dgm:prSet loTypeId="urn:microsoft.com/office/officeart/2005/8/layout/vList3#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3A593B-5F43-4A79-BCD4-BB664A19EA61}">
      <dgm:prSet phldrT="[Текст]" custT="1"/>
      <dgm:spPr>
        <a:solidFill>
          <a:srgbClr val="99CCFF"/>
        </a:solidFill>
      </dgm:spPr>
      <dgm:t>
        <a:bodyPr/>
        <a:lstStyle/>
        <a:p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Погружение в игровое действие, активное участие в создании воображаемой ситуации, 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сотрудничество, сотворчество педагога и ребенка 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CBDC98-DF08-442E-87AC-715C4BB2D047}" type="parTrans" cxnId="{92A32C54-4DD2-48F7-86AB-7DE84DC2CF64}">
      <dgm:prSet/>
      <dgm:spPr/>
      <dgm:t>
        <a:bodyPr/>
        <a:lstStyle/>
        <a:p>
          <a:endParaRPr lang="ru-RU"/>
        </a:p>
      </dgm:t>
    </dgm:pt>
    <dgm:pt modelId="{C5B7F62D-C373-4331-A3AD-DE74403D5978}" type="sibTrans" cxnId="{92A32C54-4DD2-48F7-86AB-7DE84DC2CF64}">
      <dgm:prSet/>
      <dgm:spPr/>
      <dgm:t>
        <a:bodyPr/>
        <a:lstStyle/>
        <a:p>
          <a:endParaRPr lang="ru-RU"/>
        </a:p>
      </dgm:t>
    </dgm:pt>
    <dgm:pt modelId="{01752A45-FFA0-4545-B6AE-6FEC8BC87B80}">
      <dgm:prSet custT="1"/>
      <dgm:spPr>
        <a:solidFill>
          <a:srgbClr val="99CCFF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Обогащение экологических знаний дошкольников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B06F9B1-288A-4997-B73F-67ECE28DD4A0}" type="parTrans" cxnId="{A3F266DB-29F5-4FE9-AACB-AD1552143E86}">
      <dgm:prSet/>
      <dgm:spPr/>
      <dgm:t>
        <a:bodyPr/>
        <a:lstStyle/>
        <a:p>
          <a:endParaRPr lang="ru-RU"/>
        </a:p>
      </dgm:t>
    </dgm:pt>
    <dgm:pt modelId="{CE86372F-0F71-4B8D-91CC-B7117A13F8B6}" type="sibTrans" cxnId="{A3F266DB-29F5-4FE9-AACB-AD1552143E86}">
      <dgm:prSet/>
      <dgm:spPr/>
      <dgm:t>
        <a:bodyPr/>
        <a:lstStyle/>
        <a:p>
          <a:endParaRPr lang="ru-RU"/>
        </a:p>
      </dgm:t>
    </dgm:pt>
    <dgm:pt modelId="{D6E3A260-D965-4C5B-B4BF-CF60CC93C1B7}">
      <dgm:prSet custT="1"/>
      <dgm:spPr>
        <a:solidFill>
          <a:srgbClr val="99CCFF"/>
        </a:solidFill>
      </dgm:spPr>
      <dgm:t>
        <a:bodyPr/>
        <a:lstStyle/>
        <a:p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утомляемости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ECE32D-1304-41DE-8361-CDB59780A2E0}" type="parTrans" cxnId="{98DBBB28-9811-4DD9-BFB3-69A64F39A1C3}">
      <dgm:prSet/>
      <dgm:spPr/>
      <dgm:t>
        <a:bodyPr/>
        <a:lstStyle/>
        <a:p>
          <a:endParaRPr lang="ru-RU"/>
        </a:p>
      </dgm:t>
    </dgm:pt>
    <dgm:pt modelId="{DEEC0822-FCE1-4F51-BD11-4EA3B483C930}" type="sibTrans" cxnId="{98DBBB28-9811-4DD9-BFB3-69A64F39A1C3}">
      <dgm:prSet/>
      <dgm:spPr/>
      <dgm:t>
        <a:bodyPr/>
        <a:lstStyle/>
        <a:p>
          <a:endParaRPr lang="ru-RU"/>
        </a:p>
      </dgm:t>
    </dgm:pt>
    <dgm:pt modelId="{2C27C47F-C652-448C-859B-57DEABE8AE66}">
      <dgm:prSet custT="1"/>
      <dgm:spPr>
        <a:solidFill>
          <a:srgbClr val="99CCFF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Осознание ценности любого проявления жизни, стремление защитить и сберечь природу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BD62E8-6AC1-4F77-9947-9AA0BE9D6935}" type="parTrans" cxnId="{66DDFED0-3C59-40A1-B404-28CFA5E5BCC6}">
      <dgm:prSet/>
      <dgm:spPr/>
      <dgm:t>
        <a:bodyPr/>
        <a:lstStyle/>
        <a:p>
          <a:endParaRPr lang="ru-RU"/>
        </a:p>
      </dgm:t>
    </dgm:pt>
    <dgm:pt modelId="{C634F8FB-D6D0-45D8-9F06-313C07E458DF}" type="sibTrans" cxnId="{66DDFED0-3C59-40A1-B404-28CFA5E5BCC6}">
      <dgm:prSet/>
      <dgm:spPr/>
      <dgm:t>
        <a:bodyPr/>
        <a:lstStyle/>
        <a:p>
          <a:endParaRPr lang="ru-RU"/>
        </a:p>
      </dgm:t>
    </dgm:pt>
    <dgm:pt modelId="{E1E2F113-B156-4B67-B12B-DC4647F18EBD}">
      <dgm:prSet custT="1"/>
      <dgm:spPr>
        <a:solidFill>
          <a:srgbClr val="99CCFF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интереса к познавательной деятельности, </a:t>
          </a:r>
          <a:r>
            <a:rPr lang="ru-RU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осознанно-правильного отношения к природе и ко всему живому</a:t>
          </a:r>
          <a:r>
            <a:rPr lang="ru-RU" sz="1200" dirty="0" smtClean="0"/>
            <a:t/>
          </a:r>
          <a:br>
            <a:rPr lang="ru-RU" sz="1200" dirty="0" smtClean="0"/>
          </a:b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BE221D-238D-4583-A115-1845B843638C}" type="parTrans" cxnId="{45BD026A-8D9B-4918-A417-E45F699D6A4A}">
      <dgm:prSet/>
      <dgm:spPr/>
      <dgm:t>
        <a:bodyPr/>
        <a:lstStyle/>
        <a:p>
          <a:endParaRPr lang="ru-RU"/>
        </a:p>
      </dgm:t>
    </dgm:pt>
    <dgm:pt modelId="{D4F540D8-00B6-4383-9F3E-451733A9787C}" type="sibTrans" cxnId="{45BD026A-8D9B-4918-A417-E45F699D6A4A}">
      <dgm:prSet/>
      <dgm:spPr/>
      <dgm:t>
        <a:bodyPr/>
        <a:lstStyle/>
        <a:p>
          <a:endParaRPr lang="ru-RU"/>
        </a:p>
      </dgm:t>
    </dgm:pt>
    <dgm:pt modelId="{930B7D7A-E95D-45B5-B19F-AF2348028625}" type="pres">
      <dgm:prSet presAssocID="{8E195F16-3E46-4EDD-A80E-F9AAD221755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6F445A-538E-4608-889C-481CEAA2F6DF}" type="pres">
      <dgm:prSet presAssocID="{463A593B-5F43-4A79-BCD4-BB664A19EA61}" presName="composite" presStyleCnt="0"/>
      <dgm:spPr/>
    </dgm:pt>
    <dgm:pt modelId="{FFEF3213-3EF6-46D4-A239-986967246EAB}" type="pres">
      <dgm:prSet presAssocID="{463A593B-5F43-4A79-BCD4-BB664A19EA61}" presName="imgShp" presStyleLbl="fgImgPlace1" presStyleIdx="0" presStyleCnt="5"/>
      <dgm:spPr/>
    </dgm:pt>
    <dgm:pt modelId="{9F4C0E32-C04E-4301-AAA0-42E9D06BB4C1}" type="pres">
      <dgm:prSet presAssocID="{463A593B-5F43-4A79-BCD4-BB664A19EA61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9084F-ACB4-48B0-AB37-1D815D69C447}" type="pres">
      <dgm:prSet presAssocID="{C5B7F62D-C373-4331-A3AD-DE74403D5978}" presName="spacing" presStyleCnt="0"/>
      <dgm:spPr/>
    </dgm:pt>
    <dgm:pt modelId="{D3D11F6A-021A-4F14-A04B-279DF6BEE6BE}" type="pres">
      <dgm:prSet presAssocID="{E1E2F113-B156-4B67-B12B-DC4647F18EBD}" presName="composite" presStyleCnt="0"/>
      <dgm:spPr/>
    </dgm:pt>
    <dgm:pt modelId="{01A20108-7131-462D-848B-D47A7F3362FA}" type="pres">
      <dgm:prSet presAssocID="{E1E2F113-B156-4B67-B12B-DC4647F18EBD}" presName="imgShp" presStyleLbl="fgImgPlace1" presStyleIdx="1" presStyleCnt="5"/>
      <dgm:spPr/>
    </dgm:pt>
    <dgm:pt modelId="{B3C8439A-DD25-47C7-9AE5-F56C19423121}" type="pres">
      <dgm:prSet presAssocID="{E1E2F113-B156-4B67-B12B-DC4647F18EBD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09B30-0472-4097-A064-3262C80C59A0}" type="pres">
      <dgm:prSet presAssocID="{D4F540D8-00B6-4383-9F3E-451733A9787C}" presName="spacing" presStyleCnt="0"/>
      <dgm:spPr/>
    </dgm:pt>
    <dgm:pt modelId="{8E99BE0E-A5A1-475C-AF4B-62B7AF5B7206}" type="pres">
      <dgm:prSet presAssocID="{01752A45-FFA0-4545-B6AE-6FEC8BC87B80}" presName="composite" presStyleCnt="0"/>
      <dgm:spPr/>
    </dgm:pt>
    <dgm:pt modelId="{B5851F95-963D-45FB-BE1B-D8A6F4C5C083}" type="pres">
      <dgm:prSet presAssocID="{01752A45-FFA0-4545-B6AE-6FEC8BC87B80}" presName="imgShp" presStyleLbl="fgImgPlace1" presStyleIdx="2" presStyleCnt="5"/>
      <dgm:spPr/>
    </dgm:pt>
    <dgm:pt modelId="{04C5DA44-6D41-406B-9793-A535B18451B1}" type="pres">
      <dgm:prSet presAssocID="{01752A45-FFA0-4545-B6AE-6FEC8BC87B80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4033B-C367-4AD1-9B96-86CEF07B51C8}" type="pres">
      <dgm:prSet presAssocID="{CE86372F-0F71-4B8D-91CC-B7117A13F8B6}" presName="spacing" presStyleCnt="0"/>
      <dgm:spPr/>
    </dgm:pt>
    <dgm:pt modelId="{0B9AD7DE-9EE9-48D5-A44A-C965CDACBFEC}" type="pres">
      <dgm:prSet presAssocID="{2C27C47F-C652-448C-859B-57DEABE8AE66}" presName="composite" presStyleCnt="0"/>
      <dgm:spPr/>
    </dgm:pt>
    <dgm:pt modelId="{573E8464-80D9-4C5D-BCD8-0ACE629607F2}" type="pres">
      <dgm:prSet presAssocID="{2C27C47F-C652-448C-859B-57DEABE8AE66}" presName="imgShp" presStyleLbl="fgImgPlace1" presStyleIdx="3" presStyleCnt="5"/>
      <dgm:spPr/>
    </dgm:pt>
    <dgm:pt modelId="{9C19ADBF-8ECA-43DF-8313-0FA907E6827C}" type="pres">
      <dgm:prSet presAssocID="{2C27C47F-C652-448C-859B-57DEABE8AE66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F3E7C-0FDE-4F77-A4E3-F8679A2E8DE4}" type="pres">
      <dgm:prSet presAssocID="{C634F8FB-D6D0-45D8-9F06-313C07E458DF}" presName="spacing" presStyleCnt="0"/>
      <dgm:spPr/>
    </dgm:pt>
    <dgm:pt modelId="{39C4D268-CE7D-411A-915B-24B3D2BFEB11}" type="pres">
      <dgm:prSet presAssocID="{D6E3A260-D965-4C5B-B4BF-CF60CC93C1B7}" presName="composite" presStyleCnt="0"/>
      <dgm:spPr/>
    </dgm:pt>
    <dgm:pt modelId="{A8AB36BF-EFE5-47EE-BA31-CA241B572F8A}" type="pres">
      <dgm:prSet presAssocID="{D6E3A260-D965-4C5B-B4BF-CF60CC93C1B7}" presName="imgShp" presStyleLbl="fgImgPlace1" presStyleIdx="4" presStyleCnt="5"/>
      <dgm:spPr/>
    </dgm:pt>
    <dgm:pt modelId="{4D5EBDE4-B464-4076-97B0-4C4125CB964F}" type="pres">
      <dgm:prSet presAssocID="{D6E3A260-D965-4C5B-B4BF-CF60CC93C1B7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DBBB28-9811-4DD9-BFB3-69A64F39A1C3}" srcId="{8E195F16-3E46-4EDD-A80E-F9AAD221755F}" destId="{D6E3A260-D965-4C5B-B4BF-CF60CC93C1B7}" srcOrd="4" destOrd="0" parTransId="{D1ECE32D-1304-41DE-8361-CDB59780A2E0}" sibTransId="{DEEC0822-FCE1-4F51-BD11-4EA3B483C930}"/>
    <dgm:cxn modelId="{A3F266DB-29F5-4FE9-AACB-AD1552143E86}" srcId="{8E195F16-3E46-4EDD-A80E-F9AAD221755F}" destId="{01752A45-FFA0-4545-B6AE-6FEC8BC87B80}" srcOrd="2" destOrd="0" parTransId="{6B06F9B1-288A-4997-B73F-67ECE28DD4A0}" sibTransId="{CE86372F-0F71-4B8D-91CC-B7117A13F8B6}"/>
    <dgm:cxn modelId="{92A32C54-4DD2-48F7-86AB-7DE84DC2CF64}" srcId="{8E195F16-3E46-4EDD-A80E-F9AAD221755F}" destId="{463A593B-5F43-4A79-BCD4-BB664A19EA61}" srcOrd="0" destOrd="0" parTransId="{0BCBDC98-DF08-442E-87AC-715C4BB2D047}" sibTransId="{C5B7F62D-C373-4331-A3AD-DE74403D5978}"/>
    <dgm:cxn modelId="{AB11E3A0-2F98-4A43-B588-4C10528C44A8}" type="presOf" srcId="{2C27C47F-C652-448C-859B-57DEABE8AE66}" destId="{9C19ADBF-8ECA-43DF-8313-0FA907E6827C}" srcOrd="0" destOrd="0" presId="urn:microsoft.com/office/officeart/2005/8/layout/vList3#1"/>
    <dgm:cxn modelId="{719DDE61-03E1-438D-B485-AEE14C432223}" type="presOf" srcId="{01752A45-FFA0-4545-B6AE-6FEC8BC87B80}" destId="{04C5DA44-6D41-406B-9793-A535B18451B1}" srcOrd="0" destOrd="0" presId="urn:microsoft.com/office/officeart/2005/8/layout/vList3#1"/>
    <dgm:cxn modelId="{A7C89BA1-D76E-4A06-B1B4-653F483FEDE6}" type="presOf" srcId="{D6E3A260-D965-4C5B-B4BF-CF60CC93C1B7}" destId="{4D5EBDE4-B464-4076-97B0-4C4125CB964F}" srcOrd="0" destOrd="0" presId="urn:microsoft.com/office/officeart/2005/8/layout/vList3#1"/>
    <dgm:cxn modelId="{A990D7AC-F936-4AAD-9976-6ECD7EE0115D}" type="presOf" srcId="{E1E2F113-B156-4B67-B12B-DC4647F18EBD}" destId="{B3C8439A-DD25-47C7-9AE5-F56C19423121}" srcOrd="0" destOrd="0" presId="urn:microsoft.com/office/officeart/2005/8/layout/vList3#1"/>
    <dgm:cxn modelId="{0342831D-D859-4D56-8EB2-3A4B2E1BAF54}" type="presOf" srcId="{8E195F16-3E46-4EDD-A80E-F9AAD221755F}" destId="{930B7D7A-E95D-45B5-B19F-AF2348028625}" srcOrd="0" destOrd="0" presId="urn:microsoft.com/office/officeart/2005/8/layout/vList3#1"/>
    <dgm:cxn modelId="{58D25ADB-468D-47D7-A993-AC79EC3361CA}" type="presOf" srcId="{463A593B-5F43-4A79-BCD4-BB664A19EA61}" destId="{9F4C0E32-C04E-4301-AAA0-42E9D06BB4C1}" srcOrd="0" destOrd="0" presId="urn:microsoft.com/office/officeart/2005/8/layout/vList3#1"/>
    <dgm:cxn modelId="{66DDFED0-3C59-40A1-B404-28CFA5E5BCC6}" srcId="{8E195F16-3E46-4EDD-A80E-F9AAD221755F}" destId="{2C27C47F-C652-448C-859B-57DEABE8AE66}" srcOrd="3" destOrd="0" parTransId="{07BD62E8-6AC1-4F77-9947-9AA0BE9D6935}" sibTransId="{C634F8FB-D6D0-45D8-9F06-313C07E458DF}"/>
    <dgm:cxn modelId="{45BD026A-8D9B-4918-A417-E45F699D6A4A}" srcId="{8E195F16-3E46-4EDD-A80E-F9AAD221755F}" destId="{E1E2F113-B156-4B67-B12B-DC4647F18EBD}" srcOrd="1" destOrd="0" parTransId="{E6BE221D-238D-4583-A115-1845B843638C}" sibTransId="{D4F540D8-00B6-4383-9F3E-451733A9787C}"/>
    <dgm:cxn modelId="{AA8E3BD8-01C0-4B47-BBB8-88052A2AF4A3}" type="presParOf" srcId="{930B7D7A-E95D-45B5-B19F-AF2348028625}" destId="{4E6F445A-538E-4608-889C-481CEAA2F6DF}" srcOrd="0" destOrd="0" presId="urn:microsoft.com/office/officeart/2005/8/layout/vList3#1"/>
    <dgm:cxn modelId="{CFDE9904-A94A-47E0-845B-B1A76726D6A7}" type="presParOf" srcId="{4E6F445A-538E-4608-889C-481CEAA2F6DF}" destId="{FFEF3213-3EF6-46D4-A239-986967246EAB}" srcOrd="0" destOrd="0" presId="urn:microsoft.com/office/officeart/2005/8/layout/vList3#1"/>
    <dgm:cxn modelId="{BC211D01-BDE0-499D-8E11-CAF88B1D41DD}" type="presParOf" srcId="{4E6F445A-538E-4608-889C-481CEAA2F6DF}" destId="{9F4C0E32-C04E-4301-AAA0-42E9D06BB4C1}" srcOrd="1" destOrd="0" presId="urn:microsoft.com/office/officeart/2005/8/layout/vList3#1"/>
    <dgm:cxn modelId="{7B629A40-9FB3-47D7-8188-864F053B55B6}" type="presParOf" srcId="{930B7D7A-E95D-45B5-B19F-AF2348028625}" destId="{2029084F-ACB4-48B0-AB37-1D815D69C447}" srcOrd="1" destOrd="0" presId="urn:microsoft.com/office/officeart/2005/8/layout/vList3#1"/>
    <dgm:cxn modelId="{BFCDBF35-997A-4A78-B972-7151D619437B}" type="presParOf" srcId="{930B7D7A-E95D-45B5-B19F-AF2348028625}" destId="{D3D11F6A-021A-4F14-A04B-279DF6BEE6BE}" srcOrd="2" destOrd="0" presId="urn:microsoft.com/office/officeart/2005/8/layout/vList3#1"/>
    <dgm:cxn modelId="{467FDE03-4147-4F24-9190-136E5387EC16}" type="presParOf" srcId="{D3D11F6A-021A-4F14-A04B-279DF6BEE6BE}" destId="{01A20108-7131-462D-848B-D47A7F3362FA}" srcOrd="0" destOrd="0" presId="urn:microsoft.com/office/officeart/2005/8/layout/vList3#1"/>
    <dgm:cxn modelId="{B1D6C9D3-5752-4479-9287-8DA545923046}" type="presParOf" srcId="{D3D11F6A-021A-4F14-A04B-279DF6BEE6BE}" destId="{B3C8439A-DD25-47C7-9AE5-F56C19423121}" srcOrd="1" destOrd="0" presId="urn:microsoft.com/office/officeart/2005/8/layout/vList3#1"/>
    <dgm:cxn modelId="{DD2BBD32-A388-4131-927D-B6F40EBE4121}" type="presParOf" srcId="{930B7D7A-E95D-45B5-B19F-AF2348028625}" destId="{9F809B30-0472-4097-A064-3262C80C59A0}" srcOrd="3" destOrd="0" presId="urn:microsoft.com/office/officeart/2005/8/layout/vList3#1"/>
    <dgm:cxn modelId="{645BB048-C388-41A5-9DB2-C69E43803834}" type="presParOf" srcId="{930B7D7A-E95D-45B5-B19F-AF2348028625}" destId="{8E99BE0E-A5A1-475C-AF4B-62B7AF5B7206}" srcOrd="4" destOrd="0" presId="urn:microsoft.com/office/officeart/2005/8/layout/vList3#1"/>
    <dgm:cxn modelId="{397DBB33-73E6-42A7-B149-069E2215BE53}" type="presParOf" srcId="{8E99BE0E-A5A1-475C-AF4B-62B7AF5B7206}" destId="{B5851F95-963D-45FB-BE1B-D8A6F4C5C083}" srcOrd="0" destOrd="0" presId="urn:microsoft.com/office/officeart/2005/8/layout/vList3#1"/>
    <dgm:cxn modelId="{A62DFB26-93D4-4FF4-B4D3-DCCF0981D379}" type="presParOf" srcId="{8E99BE0E-A5A1-475C-AF4B-62B7AF5B7206}" destId="{04C5DA44-6D41-406B-9793-A535B18451B1}" srcOrd="1" destOrd="0" presId="urn:microsoft.com/office/officeart/2005/8/layout/vList3#1"/>
    <dgm:cxn modelId="{60A09AA4-ECE6-4624-8DA9-57CF61DF3ED7}" type="presParOf" srcId="{930B7D7A-E95D-45B5-B19F-AF2348028625}" destId="{7104033B-C367-4AD1-9B96-86CEF07B51C8}" srcOrd="5" destOrd="0" presId="urn:microsoft.com/office/officeart/2005/8/layout/vList3#1"/>
    <dgm:cxn modelId="{6881EF7A-9362-45AD-BD95-99B1D7712A1D}" type="presParOf" srcId="{930B7D7A-E95D-45B5-B19F-AF2348028625}" destId="{0B9AD7DE-9EE9-48D5-A44A-C965CDACBFEC}" srcOrd="6" destOrd="0" presId="urn:microsoft.com/office/officeart/2005/8/layout/vList3#1"/>
    <dgm:cxn modelId="{5C89974F-A2F5-4A89-A47B-0FF234991AF0}" type="presParOf" srcId="{0B9AD7DE-9EE9-48D5-A44A-C965CDACBFEC}" destId="{573E8464-80D9-4C5D-BCD8-0ACE629607F2}" srcOrd="0" destOrd="0" presId="urn:microsoft.com/office/officeart/2005/8/layout/vList3#1"/>
    <dgm:cxn modelId="{D9678834-4393-43B4-A975-D68D636B9CA1}" type="presParOf" srcId="{0B9AD7DE-9EE9-48D5-A44A-C965CDACBFEC}" destId="{9C19ADBF-8ECA-43DF-8313-0FA907E6827C}" srcOrd="1" destOrd="0" presId="urn:microsoft.com/office/officeart/2005/8/layout/vList3#1"/>
    <dgm:cxn modelId="{C2A4F317-AE11-479B-B3D9-2EEFA4131D27}" type="presParOf" srcId="{930B7D7A-E95D-45B5-B19F-AF2348028625}" destId="{D43F3E7C-0FDE-4F77-A4E3-F8679A2E8DE4}" srcOrd="7" destOrd="0" presId="urn:microsoft.com/office/officeart/2005/8/layout/vList3#1"/>
    <dgm:cxn modelId="{F1EC8B19-0FDB-4047-9970-E1965048651B}" type="presParOf" srcId="{930B7D7A-E95D-45B5-B19F-AF2348028625}" destId="{39C4D268-CE7D-411A-915B-24B3D2BFEB11}" srcOrd="8" destOrd="0" presId="urn:microsoft.com/office/officeart/2005/8/layout/vList3#1"/>
    <dgm:cxn modelId="{A0618534-FF1A-45F2-91B3-522E219ACF01}" type="presParOf" srcId="{39C4D268-CE7D-411A-915B-24B3D2BFEB11}" destId="{A8AB36BF-EFE5-47EE-BA31-CA241B572F8A}" srcOrd="0" destOrd="0" presId="urn:microsoft.com/office/officeart/2005/8/layout/vList3#1"/>
    <dgm:cxn modelId="{003A836B-A04A-468A-9D8E-6FC33950B3D5}" type="presParOf" srcId="{39C4D268-CE7D-411A-915B-24B3D2BFEB11}" destId="{4D5EBDE4-B464-4076-97B0-4C4125CB964F}" srcOrd="1" destOrd="0" presId="urn:microsoft.com/office/officeart/2005/8/layout/vList3#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B9515B-F4E4-49DA-9F01-34B850CB54A2}" type="doc">
      <dgm:prSet loTypeId="urn:microsoft.com/office/officeart/2005/8/layout/vProcess5" loCatId="process" qsTypeId="urn:microsoft.com/office/officeart/2005/8/quickstyle/3d4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3F09370-47C4-4556-AD2C-B4F0232AD41E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99FF99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200" b="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Усовершенствование работы по экологическому воспитанию старших дошкольников</a:t>
          </a:r>
          <a:endParaRPr lang="ru-RU" sz="2100" b="0" dirty="0" smtClean="0">
            <a:solidFill>
              <a:schemeClr val="tx1"/>
            </a:solidFill>
          </a:endParaRPr>
        </a:p>
        <a:p>
          <a:pPr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500" dirty="0"/>
        </a:p>
      </dgm:t>
    </dgm:pt>
    <dgm:pt modelId="{89CDABAA-2516-4762-9A95-1C9FC0B639B3}" type="parTrans" cxnId="{5E789214-2989-47A7-8739-065B32A27DE1}">
      <dgm:prSet/>
      <dgm:spPr/>
      <dgm:t>
        <a:bodyPr/>
        <a:lstStyle/>
        <a:p>
          <a:endParaRPr lang="ru-RU"/>
        </a:p>
      </dgm:t>
    </dgm:pt>
    <dgm:pt modelId="{67E08ED1-976B-48D7-8129-2B261FDC080B}" type="sibTrans" cxnId="{5E789214-2989-47A7-8739-065B32A27DE1}">
      <dgm:prSet/>
      <dgm:spPr>
        <a:solidFill>
          <a:srgbClr val="35C90D">
            <a:alpha val="90000"/>
          </a:srgbClr>
        </a:solidFill>
      </dgm:spPr>
      <dgm:t>
        <a:bodyPr/>
        <a:lstStyle/>
        <a:p>
          <a:endParaRPr lang="ru-RU"/>
        </a:p>
      </dgm:t>
    </dgm:pt>
    <dgm:pt modelId="{EA62C578-E085-492C-A80C-B9138B1399C9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66FFFF"/>
        </a:solidFill>
      </dgm:spPr>
      <dgm:t>
        <a:bodyPr/>
        <a:lstStyle/>
        <a:p>
          <a:pPr algn="l"/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Использование  игровых обучающих ситуаций, как </a:t>
          </a:r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средство </a:t>
          </a:r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формирования основ экологической культуры  старших дошкольников</a:t>
          </a:r>
          <a:endParaRPr lang="ru-RU" sz="21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50A0D3-9E77-4B20-A1C5-95D41DC5CE95}" type="parTrans" cxnId="{071B0F8F-1C47-46F5-BD2A-01BF092171E5}">
      <dgm:prSet/>
      <dgm:spPr/>
      <dgm:t>
        <a:bodyPr/>
        <a:lstStyle/>
        <a:p>
          <a:endParaRPr lang="ru-RU"/>
        </a:p>
      </dgm:t>
    </dgm:pt>
    <dgm:pt modelId="{53919638-52CC-49BF-8C00-CE5032E21DEA}" type="sibTrans" cxnId="{071B0F8F-1C47-46F5-BD2A-01BF092171E5}">
      <dgm:prSet/>
      <dgm:spPr>
        <a:solidFill>
          <a:srgbClr val="35C90D">
            <a:alpha val="90000"/>
          </a:srgbClr>
        </a:solidFill>
      </dgm:spPr>
      <dgm:t>
        <a:bodyPr/>
        <a:lstStyle/>
        <a:p>
          <a:endParaRPr lang="ru-RU"/>
        </a:p>
      </dgm:t>
    </dgm:pt>
    <dgm:pt modelId="{47A65ACB-C2CF-48E9-8039-81925BB91C8C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99FF33"/>
        </a:solidFill>
      </dgm:spPr>
      <dgm:t>
        <a:bodyPr/>
        <a:lstStyle/>
        <a:p>
          <a:pPr algn="l"/>
          <a:r>
            <a:rPr lang="ru-RU" sz="2100" b="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Сформированность</a:t>
          </a:r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экологической культуры  старших дошкольников</a:t>
          </a:r>
          <a:endParaRPr lang="ru-RU" sz="21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E2F43E-3CCC-46C9-B7B8-B3A54598A35E}" type="parTrans" cxnId="{8B637119-C036-4CEA-A9CC-5FD308AB544F}">
      <dgm:prSet/>
      <dgm:spPr/>
      <dgm:t>
        <a:bodyPr/>
        <a:lstStyle/>
        <a:p>
          <a:endParaRPr lang="ru-RU"/>
        </a:p>
      </dgm:t>
    </dgm:pt>
    <dgm:pt modelId="{0B691586-7187-4ECA-BC35-6E58520D8EAC}" type="sibTrans" cxnId="{8B637119-C036-4CEA-A9CC-5FD308AB544F}">
      <dgm:prSet/>
      <dgm:spPr/>
      <dgm:t>
        <a:bodyPr/>
        <a:lstStyle/>
        <a:p>
          <a:endParaRPr lang="ru-RU"/>
        </a:p>
      </dgm:t>
    </dgm:pt>
    <dgm:pt modelId="{E6E27A1D-C917-4125-9F49-EEEE3AB7FADD}" type="pres">
      <dgm:prSet presAssocID="{DFB9515B-F4E4-49DA-9F01-34B850CB54A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55F432-68BE-4BD2-B104-AAD89C945A11}" type="pres">
      <dgm:prSet presAssocID="{DFB9515B-F4E4-49DA-9F01-34B850CB54A2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C9F350D9-FDBA-4846-BE8A-2C3773BF1836}" type="pres">
      <dgm:prSet presAssocID="{DFB9515B-F4E4-49DA-9F01-34B850CB54A2}" presName="ThreeNodes_1" presStyleLbl="node1" presStyleIdx="0" presStyleCnt="3" custLinFactNeighborX="-11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CCFC1-70A5-464E-A3B4-0C18B6653727}" type="pres">
      <dgm:prSet presAssocID="{DFB9515B-F4E4-49DA-9F01-34B850CB54A2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9B559-68B0-46DC-991D-9CD11D9E2375}" type="pres">
      <dgm:prSet presAssocID="{DFB9515B-F4E4-49DA-9F01-34B850CB54A2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7DABF5-4A40-4A50-9EF5-7CCEBE2AA8E2}" type="pres">
      <dgm:prSet presAssocID="{DFB9515B-F4E4-49DA-9F01-34B850CB54A2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2E5E6-AB4B-4BD9-A064-32B19424D59B}" type="pres">
      <dgm:prSet presAssocID="{DFB9515B-F4E4-49DA-9F01-34B850CB54A2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82403F-562B-41C6-AE1F-0AD01B1565F8}" type="pres">
      <dgm:prSet presAssocID="{DFB9515B-F4E4-49DA-9F01-34B850CB54A2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BCF0C-E01B-4A14-83D8-633B4AB906AB}" type="pres">
      <dgm:prSet presAssocID="{DFB9515B-F4E4-49DA-9F01-34B850CB54A2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D3398F-27F1-4FD9-82F0-70B20468E33E}" type="pres">
      <dgm:prSet presAssocID="{DFB9515B-F4E4-49DA-9F01-34B850CB54A2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B95B6C-C848-41AF-8558-7F2AC0A08CB9}" type="presOf" srcId="{EA62C578-E085-492C-A80C-B9138B1399C9}" destId="{F6CCCFC1-70A5-464E-A3B4-0C18B6653727}" srcOrd="0" destOrd="0" presId="urn:microsoft.com/office/officeart/2005/8/layout/vProcess5"/>
    <dgm:cxn modelId="{5A31E1FB-6134-4C84-9B03-ECAA0D8458A9}" type="presOf" srcId="{53919638-52CC-49BF-8C00-CE5032E21DEA}" destId="{3E12E5E6-AB4B-4BD9-A064-32B19424D59B}" srcOrd="0" destOrd="0" presId="urn:microsoft.com/office/officeart/2005/8/layout/vProcess5"/>
    <dgm:cxn modelId="{B1BAF2A0-362D-4952-8E32-83668E9239D7}" type="presOf" srcId="{33F09370-47C4-4556-AD2C-B4F0232AD41E}" destId="{C9F350D9-FDBA-4846-BE8A-2C3773BF1836}" srcOrd="0" destOrd="0" presId="urn:microsoft.com/office/officeart/2005/8/layout/vProcess5"/>
    <dgm:cxn modelId="{5E789214-2989-47A7-8739-065B32A27DE1}" srcId="{DFB9515B-F4E4-49DA-9F01-34B850CB54A2}" destId="{33F09370-47C4-4556-AD2C-B4F0232AD41E}" srcOrd="0" destOrd="0" parTransId="{89CDABAA-2516-4762-9A95-1C9FC0B639B3}" sibTransId="{67E08ED1-976B-48D7-8129-2B261FDC080B}"/>
    <dgm:cxn modelId="{7011C92B-212E-4344-ACF6-9259B67C3D56}" type="presOf" srcId="{67E08ED1-976B-48D7-8129-2B261FDC080B}" destId="{2F7DABF5-4A40-4A50-9EF5-7CCEBE2AA8E2}" srcOrd="0" destOrd="0" presId="urn:microsoft.com/office/officeart/2005/8/layout/vProcess5"/>
    <dgm:cxn modelId="{DEA5BA12-0065-41F8-9F40-DDBB131953E5}" type="presOf" srcId="{DFB9515B-F4E4-49DA-9F01-34B850CB54A2}" destId="{E6E27A1D-C917-4125-9F49-EEEE3AB7FADD}" srcOrd="0" destOrd="0" presId="urn:microsoft.com/office/officeart/2005/8/layout/vProcess5"/>
    <dgm:cxn modelId="{03417270-E637-4BED-8FCD-6C18327603D5}" type="presOf" srcId="{33F09370-47C4-4556-AD2C-B4F0232AD41E}" destId="{1F82403F-562B-41C6-AE1F-0AD01B1565F8}" srcOrd="1" destOrd="0" presId="urn:microsoft.com/office/officeart/2005/8/layout/vProcess5"/>
    <dgm:cxn modelId="{8B637119-C036-4CEA-A9CC-5FD308AB544F}" srcId="{DFB9515B-F4E4-49DA-9F01-34B850CB54A2}" destId="{47A65ACB-C2CF-48E9-8039-81925BB91C8C}" srcOrd="2" destOrd="0" parTransId="{BAE2F43E-3CCC-46C9-B7B8-B3A54598A35E}" sibTransId="{0B691586-7187-4ECA-BC35-6E58520D8EAC}"/>
    <dgm:cxn modelId="{6FFFBFE1-61A8-4FA9-8A7E-A90229D1D72E}" type="presOf" srcId="{47A65ACB-C2CF-48E9-8039-81925BB91C8C}" destId="{21D3398F-27F1-4FD9-82F0-70B20468E33E}" srcOrd="1" destOrd="0" presId="urn:microsoft.com/office/officeart/2005/8/layout/vProcess5"/>
    <dgm:cxn modelId="{CFDDADB5-F81F-42A9-BA4D-4AD72825C929}" type="presOf" srcId="{47A65ACB-C2CF-48E9-8039-81925BB91C8C}" destId="{7179B559-68B0-46DC-991D-9CD11D9E2375}" srcOrd="0" destOrd="0" presId="urn:microsoft.com/office/officeart/2005/8/layout/vProcess5"/>
    <dgm:cxn modelId="{79C24C74-42A1-438F-A54E-0534DD55E14D}" type="presOf" srcId="{EA62C578-E085-492C-A80C-B9138B1399C9}" destId="{C4FBCF0C-E01B-4A14-83D8-633B4AB906AB}" srcOrd="1" destOrd="0" presId="urn:microsoft.com/office/officeart/2005/8/layout/vProcess5"/>
    <dgm:cxn modelId="{071B0F8F-1C47-46F5-BD2A-01BF092171E5}" srcId="{DFB9515B-F4E4-49DA-9F01-34B850CB54A2}" destId="{EA62C578-E085-492C-A80C-B9138B1399C9}" srcOrd="1" destOrd="0" parTransId="{9650A0D3-9E77-4B20-A1C5-95D41DC5CE95}" sibTransId="{53919638-52CC-49BF-8C00-CE5032E21DEA}"/>
    <dgm:cxn modelId="{3DC7CB15-F7D0-4871-9BD0-640CA77EF9FB}" type="presParOf" srcId="{E6E27A1D-C917-4125-9F49-EEEE3AB7FADD}" destId="{6255F432-68BE-4BD2-B104-AAD89C945A11}" srcOrd="0" destOrd="0" presId="urn:microsoft.com/office/officeart/2005/8/layout/vProcess5"/>
    <dgm:cxn modelId="{AB3D4D48-4892-4993-B686-64F5C81CE5B0}" type="presParOf" srcId="{E6E27A1D-C917-4125-9F49-EEEE3AB7FADD}" destId="{C9F350D9-FDBA-4846-BE8A-2C3773BF1836}" srcOrd="1" destOrd="0" presId="urn:microsoft.com/office/officeart/2005/8/layout/vProcess5"/>
    <dgm:cxn modelId="{EF15191A-D265-4097-9FB3-F3F11C9F1FD7}" type="presParOf" srcId="{E6E27A1D-C917-4125-9F49-EEEE3AB7FADD}" destId="{F6CCCFC1-70A5-464E-A3B4-0C18B6653727}" srcOrd="2" destOrd="0" presId="urn:microsoft.com/office/officeart/2005/8/layout/vProcess5"/>
    <dgm:cxn modelId="{A4803803-093E-4B40-A14A-7D5459DE90E0}" type="presParOf" srcId="{E6E27A1D-C917-4125-9F49-EEEE3AB7FADD}" destId="{7179B559-68B0-46DC-991D-9CD11D9E2375}" srcOrd="3" destOrd="0" presId="urn:microsoft.com/office/officeart/2005/8/layout/vProcess5"/>
    <dgm:cxn modelId="{C074D8A5-01AE-4F0D-B493-DD4CCE0208B1}" type="presParOf" srcId="{E6E27A1D-C917-4125-9F49-EEEE3AB7FADD}" destId="{2F7DABF5-4A40-4A50-9EF5-7CCEBE2AA8E2}" srcOrd="4" destOrd="0" presId="urn:microsoft.com/office/officeart/2005/8/layout/vProcess5"/>
    <dgm:cxn modelId="{21DD9DCB-3FBE-43B8-829E-AB7E1AC9D0AD}" type="presParOf" srcId="{E6E27A1D-C917-4125-9F49-EEEE3AB7FADD}" destId="{3E12E5E6-AB4B-4BD9-A064-32B19424D59B}" srcOrd="5" destOrd="0" presId="urn:microsoft.com/office/officeart/2005/8/layout/vProcess5"/>
    <dgm:cxn modelId="{A8E563E0-5D5B-442E-83EB-62D22F4D6781}" type="presParOf" srcId="{E6E27A1D-C917-4125-9F49-EEEE3AB7FADD}" destId="{1F82403F-562B-41C6-AE1F-0AD01B1565F8}" srcOrd="6" destOrd="0" presId="urn:microsoft.com/office/officeart/2005/8/layout/vProcess5"/>
    <dgm:cxn modelId="{AE490948-69C2-4FE8-88C1-9B9D27E0E5FD}" type="presParOf" srcId="{E6E27A1D-C917-4125-9F49-EEEE3AB7FADD}" destId="{C4FBCF0C-E01B-4A14-83D8-633B4AB906AB}" srcOrd="7" destOrd="0" presId="urn:microsoft.com/office/officeart/2005/8/layout/vProcess5"/>
    <dgm:cxn modelId="{3A8B2808-475C-47CD-B5F4-729A45E6186C}" type="presParOf" srcId="{E6E27A1D-C917-4125-9F49-EEEE3AB7FADD}" destId="{21D3398F-27F1-4FD9-82F0-70B20468E33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183B7-B61E-4BB4-9960-B8D5C74C72E8}" type="doc">
      <dgm:prSet loTypeId="urn:microsoft.com/office/officeart/2005/8/layout/chevron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D4698AE-AA47-4EBE-AA97-20C928E8AC4B}">
      <dgm:prSet phldrT="[Текст]" custT="1"/>
      <dgm:spPr/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Задача</a:t>
          </a:r>
          <a:endParaRPr lang="ru-RU" sz="21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2842F1-A0C8-428E-97F3-F0F5148996E4}" type="parTrans" cxnId="{64AF5787-5145-4C06-8C18-A2AFC043F68C}">
      <dgm:prSet/>
      <dgm:spPr/>
      <dgm:t>
        <a:bodyPr/>
        <a:lstStyle/>
        <a:p>
          <a:endParaRPr lang="ru-RU"/>
        </a:p>
      </dgm:t>
    </dgm:pt>
    <dgm:pt modelId="{48BF4907-8909-4F94-85A1-62687A48E12E}" type="sibTrans" cxnId="{64AF5787-5145-4C06-8C18-A2AFC043F68C}">
      <dgm:prSet/>
      <dgm:spPr/>
      <dgm:t>
        <a:bodyPr/>
        <a:lstStyle/>
        <a:p>
          <a:endParaRPr lang="ru-RU"/>
        </a:p>
      </dgm:t>
    </dgm:pt>
    <dgm:pt modelId="{EFC09F9D-10C5-4B30-B5F1-8B54D312FC69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Способствовать повышению качества экологического воспитания  старших дошкольников  через использование игровых обучающих ситуаций</a:t>
          </a:r>
          <a:endParaRPr lang="ru-RU" dirty="0"/>
        </a:p>
      </dgm:t>
    </dgm:pt>
    <dgm:pt modelId="{06799C34-6CA1-4E9E-8724-B431046A6FB4}" type="parTrans" cxnId="{DC74A5AE-D8A0-4750-88D5-0F0170475A6A}">
      <dgm:prSet/>
      <dgm:spPr/>
      <dgm:t>
        <a:bodyPr/>
        <a:lstStyle/>
        <a:p>
          <a:endParaRPr lang="ru-RU"/>
        </a:p>
      </dgm:t>
    </dgm:pt>
    <dgm:pt modelId="{FEB960D1-5E14-46CA-A370-1D004C8E519E}" type="sibTrans" cxnId="{DC74A5AE-D8A0-4750-88D5-0F0170475A6A}">
      <dgm:prSet/>
      <dgm:spPr/>
      <dgm:t>
        <a:bodyPr/>
        <a:lstStyle/>
        <a:p>
          <a:endParaRPr lang="ru-RU"/>
        </a:p>
      </dgm:t>
    </dgm:pt>
    <dgm:pt modelId="{BC1972FF-B790-4635-B7B5-727FA638F16B}">
      <dgm:prSet phldrT="[Текст]" custT="1"/>
      <dgm:spPr/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Задача</a:t>
          </a:r>
          <a:endParaRPr lang="ru-RU" sz="21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747418-E590-4766-A7C2-AF27E3FD1744}" type="parTrans" cxnId="{67814531-7626-4C64-BBD2-CD350F5043A7}">
      <dgm:prSet/>
      <dgm:spPr/>
      <dgm:t>
        <a:bodyPr/>
        <a:lstStyle/>
        <a:p>
          <a:endParaRPr lang="ru-RU"/>
        </a:p>
      </dgm:t>
    </dgm:pt>
    <dgm:pt modelId="{319EE322-2D4D-4C8D-9D76-26703A2324C5}" type="sibTrans" cxnId="{67814531-7626-4C64-BBD2-CD350F5043A7}">
      <dgm:prSet/>
      <dgm:spPr/>
      <dgm:t>
        <a:bodyPr/>
        <a:lstStyle/>
        <a:p>
          <a:endParaRPr lang="ru-RU"/>
        </a:p>
      </dgm:t>
    </dgm:pt>
    <dgm:pt modelId="{89DE5A8F-6D5F-4347-B360-6D9F909C74F7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Развивать познавательный интерес детей к миру природы используя игровые обучающие ситуации</a:t>
          </a:r>
          <a:endParaRPr lang="ru-RU" dirty="0"/>
        </a:p>
      </dgm:t>
    </dgm:pt>
    <dgm:pt modelId="{5D23FD79-0B7B-41A2-B0FB-5753959324C7}" type="parTrans" cxnId="{4B600BC5-7BC1-46C0-8A91-C92C2EBEAA25}">
      <dgm:prSet/>
      <dgm:spPr/>
      <dgm:t>
        <a:bodyPr/>
        <a:lstStyle/>
        <a:p>
          <a:endParaRPr lang="ru-RU"/>
        </a:p>
      </dgm:t>
    </dgm:pt>
    <dgm:pt modelId="{0EB95475-F6B9-4E90-A081-383B35CBE187}" type="sibTrans" cxnId="{4B600BC5-7BC1-46C0-8A91-C92C2EBEAA25}">
      <dgm:prSet/>
      <dgm:spPr/>
      <dgm:t>
        <a:bodyPr/>
        <a:lstStyle/>
        <a:p>
          <a:endParaRPr lang="ru-RU"/>
        </a:p>
      </dgm:t>
    </dgm:pt>
    <dgm:pt modelId="{7E21AB2A-7DCF-40F0-B5F1-4D8169484D77}">
      <dgm:prSet phldrT="[Текст]" custT="1"/>
      <dgm:spPr/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Задача</a:t>
          </a:r>
          <a:endParaRPr lang="ru-RU" sz="21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B18694-EA2E-4576-8B85-A0ED51FED9AC}" type="parTrans" cxnId="{5D7BA60E-A196-4164-BCE9-EB1F70A40B4D}">
      <dgm:prSet/>
      <dgm:spPr/>
      <dgm:t>
        <a:bodyPr/>
        <a:lstStyle/>
        <a:p>
          <a:endParaRPr lang="ru-RU"/>
        </a:p>
      </dgm:t>
    </dgm:pt>
    <dgm:pt modelId="{752D534A-A7BF-4667-87E1-A127F92EA7C5}" type="sibTrans" cxnId="{5D7BA60E-A196-4164-BCE9-EB1F70A40B4D}">
      <dgm:prSet/>
      <dgm:spPr/>
      <dgm:t>
        <a:bodyPr/>
        <a:lstStyle/>
        <a:p>
          <a:endParaRPr lang="ru-RU"/>
        </a:p>
      </dgm:t>
    </dgm:pt>
    <dgm:pt modelId="{DFC5018D-75B6-49A5-9E9A-335E76B15B91}">
      <dgm:prSet/>
      <dgm:spPr/>
      <dgm:t>
        <a:bodyPr/>
        <a:lstStyle/>
        <a:p>
          <a:r>
            <a:rPr lang="ru-RU" b="0" i="0" dirty="0" smtClean="0">
              <a:latin typeface="Times New Roman" pitchFamily="18" charset="0"/>
              <a:cs typeface="Times New Roman" pitchFamily="18" charset="0"/>
            </a:rPr>
            <a:t>Формировать осознанно-правильное  отношение к природным объектам; первоначальные умения и навыки </a:t>
          </a:r>
          <a:r>
            <a:rPr lang="ru-RU" b="0" i="0" smtClean="0">
              <a:latin typeface="Times New Roman" pitchFamily="18" charset="0"/>
              <a:cs typeface="Times New Roman" pitchFamily="18" charset="0"/>
            </a:rPr>
            <a:t>экологически грамотного и безопасного для природы и для самого ребенка поведения</a:t>
          </a:r>
          <a:endParaRPr lang="ru-RU" dirty="0"/>
        </a:p>
      </dgm:t>
    </dgm:pt>
    <dgm:pt modelId="{69D2A124-EF7A-4AB3-8E56-90E019F64CD6}" type="parTrans" cxnId="{4BCD7D26-FD4E-4859-B739-86619242F2A5}">
      <dgm:prSet/>
      <dgm:spPr/>
    </dgm:pt>
    <dgm:pt modelId="{5BD2AE09-0760-43BD-A6B9-D92374CF96B9}" type="sibTrans" cxnId="{4BCD7D26-FD4E-4859-B739-86619242F2A5}">
      <dgm:prSet/>
      <dgm:spPr/>
    </dgm:pt>
    <dgm:pt modelId="{6DFFB484-D33B-402E-9E42-8B25001B488B}" type="pres">
      <dgm:prSet presAssocID="{882183B7-B61E-4BB4-9960-B8D5C74C72E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F4C3D0-FBE1-483A-B755-E9B0807196E0}" type="pres">
      <dgm:prSet presAssocID="{CD4698AE-AA47-4EBE-AA97-20C928E8AC4B}" presName="composite" presStyleCnt="0"/>
      <dgm:spPr/>
    </dgm:pt>
    <dgm:pt modelId="{74CD36C0-9F09-4AA9-B9ED-AE2FD0FEA3C4}" type="pres">
      <dgm:prSet presAssocID="{CD4698AE-AA47-4EBE-AA97-20C928E8AC4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E48E3-0E55-479E-81A5-D1F5CC703E2A}" type="pres">
      <dgm:prSet presAssocID="{CD4698AE-AA47-4EBE-AA97-20C928E8AC4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76B84-6573-4C7F-9627-B661DA8243BF}" type="pres">
      <dgm:prSet presAssocID="{48BF4907-8909-4F94-85A1-62687A48E12E}" presName="sp" presStyleCnt="0"/>
      <dgm:spPr/>
    </dgm:pt>
    <dgm:pt modelId="{46383ECE-AE26-4F01-898E-8F59DFAC6031}" type="pres">
      <dgm:prSet presAssocID="{BC1972FF-B790-4635-B7B5-727FA638F16B}" presName="composite" presStyleCnt="0"/>
      <dgm:spPr/>
    </dgm:pt>
    <dgm:pt modelId="{E5C2A4E6-A931-4206-97E8-B3209590305B}" type="pres">
      <dgm:prSet presAssocID="{BC1972FF-B790-4635-B7B5-727FA638F1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47401-A4F9-49E5-8263-9DFEFAAD3C86}" type="pres">
      <dgm:prSet presAssocID="{BC1972FF-B790-4635-B7B5-727FA638F1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7A441-204A-4B68-9B11-7B8438C89B8A}" type="pres">
      <dgm:prSet presAssocID="{319EE322-2D4D-4C8D-9D76-26703A2324C5}" presName="sp" presStyleCnt="0"/>
      <dgm:spPr/>
    </dgm:pt>
    <dgm:pt modelId="{90D7BB7D-4ACA-40E4-91BF-E48406ECE965}" type="pres">
      <dgm:prSet presAssocID="{7E21AB2A-7DCF-40F0-B5F1-4D8169484D77}" presName="composite" presStyleCnt="0"/>
      <dgm:spPr/>
    </dgm:pt>
    <dgm:pt modelId="{2BE9A04E-6588-4FFC-9B71-740C61CAA202}" type="pres">
      <dgm:prSet presAssocID="{7E21AB2A-7DCF-40F0-B5F1-4D8169484D7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E04A5-F59F-465E-A34D-870DFC1114DC}" type="pres">
      <dgm:prSet presAssocID="{7E21AB2A-7DCF-40F0-B5F1-4D8169484D7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7BA60E-A196-4164-BCE9-EB1F70A40B4D}" srcId="{882183B7-B61E-4BB4-9960-B8D5C74C72E8}" destId="{7E21AB2A-7DCF-40F0-B5F1-4D8169484D77}" srcOrd="2" destOrd="0" parTransId="{3EB18694-EA2E-4576-8B85-A0ED51FED9AC}" sibTransId="{752D534A-A7BF-4667-87E1-A127F92EA7C5}"/>
    <dgm:cxn modelId="{67814531-7626-4C64-BBD2-CD350F5043A7}" srcId="{882183B7-B61E-4BB4-9960-B8D5C74C72E8}" destId="{BC1972FF-B790-4635-B7B5-727FA638F16B}" srcOrd="1" destOrd="0" parTransId="{4A747418-E590-4766-A7C2-AF27E3FD1744}" sibTransId="{319EE322-2D4D-4C8D-9D76-26703A2324C5}"/>
    <dgm:cxn modelId="{B52171F2-F96D-4044-AF2E-D61FEF2570E0}" type="presOf" srcId="{89DE5A8F-6D5F-4347-B360-6D9F909C74F7}" destId="{49847401-A4F9-49E5-8263-9DFEFAAD3C86}" srcOrd="0" destOrd="0" presId="urn:microsoft.com/office/officeart/2005/8/layout/chevron2"/>
    <dgm:cxn modelId="{61E56F58-7623-4C70-991F-4FC9A3CA9FD9}" type="presOf" srcId="{DFC5018D-75B6-49A5-9E9A-335E76B15B91}" destId="{4E5E04A5-F59F-465E-A34D-870DFC1114DC}" srcOrd="0" destOrd="0" presId="urn:microsoft.com/office/officeart/2005/8/layout/chevron2"/>
    <dgm:cxn modelId="{4BCD7D26-FD4E-4859-B739-86619242F2A5}" srcId="{7E21AB2A-7DCF-40F0-B5F1-4D8169484D77}" destId="{DFC5018D-75B6-49A5-9E9A-335E76B15B91}" srcOrd="0" destOrd="0" parTransId="{69D2A124-EF7A-4AB3-8E56-90E019F64CD6}" sibTransId="{5BD2AE09-0760-43BD-A6B9-D92374CF96B9}"/>
    <dgm:cxn modelId="{DC74A5AE-D8A0-4750-88D5-0F0170475A6A}" srcId="{CD4698AE-AA47-4EBE-AA97-20C928E8AC4B}" destId="{EFC09F9D-10C5-4B30-B5F1-8B54D312FC69}" srcOrd="0" destOrd="0" parTransId="{06799C34-6CA1-4E9E-8724-B431046A6FB4}" sibTransId="{FEB960D1-5E14-46CA-A370-1D004C8E519E}"/>
    <dgm:cxn modelId="{4B600BC5-7BC1-46C0-8A91-C92C2EBEAA25}" srcId="{BC1972FF-B790-4635-B7B5-727FA638F16B}" destId="{89DE5A8F-6D5F-4347-B360-6D9F909C74F7}" srcOrd="0" destOrd="0" parTransId="{5D23FD79-0B7B-41A2-B0FB-5753959324C7}" sibTransId="{0EB95475-F6B9-4E90-A081-383B35CBE187}"/>
    <dgm:cxn modelId="{ABA2B70C-5130-4F6C-A726-2CC21C43751A}" type="presOf" srcId="{BC1972FF-B790-4635-B7B5-727FA638F16B}" destId="{E5C2A4E6-A931-4206-97E8-B3209590305B}" srcOrd="0" destOrd="0" presId="urn:microsoft.com/office/officeart/2005/8/layout/chevron2"/>
    <dgm:cxn modelId="{64AF5787-5145-4C06-8C18-A2AFC043F68C}" srcId="{882183B7-B61E-4BB4-9960-B8D5C74C72E8}" destId="{CD4698AE-AA47-4EBE-AA97-20C928E8AC4B}" srcOrd="0" destOrd="0" parTransId="{9A2842F1-A0C8-428E-97F3-F0F5148996E4}" sibTransId="{48BF4907-8909-4F94-85A1-62687A48E12E}"/>
    <dgm:cxn modelId="{0BAD686F-7980-452E-8B0E-6729F7120059}" type="presOf" srcId="{CD4698AE-AA47-4EBE-AA97-20C928E8AC4B}" destId="{74CD36C0-9F09-4AA9-B9ED-AE2FD0FEA3C4}" srcOrd="0" destOrd="0" presId="urn:microsoft.com/office/officeart/2005/8/layout/chevron2"/>
    <dgm:cxn modelId="{100DBFF3-532F-4AFF-8CA8-016198F7496B}" type="presOf" srcId="{EFC09F9D-10C5-4B30-B5F1-8B54D312FC69}" destId="{3A1E48E3-0E55-479E-81A5-D1F5CC703E2A}" srcOrd="0" destOrd="0" presId="urn:microsoft.com/office/officeart/2005/8/layout/chevron2"/>
    <dgm:cxn modelId="{5729F23D-ECA5-4237-83C6-3877EDAE2340}" type="presOf" srcId="{882183B7-B61E-4BB4-9960-B8D5C74C72E8}" destId="{6DFFB484-D33B-402E-9E42-8B25001B488B}" srcOrd="0" destOrd="0" presId="urn:microsoft.com/office/officeart/2005/8/layout/chevron2"/>
    <dgm:cxn modelId="{34DE51BD-65F2-4503-89D2-F1AE98054C8E}" type="presOf" srcId="{7E21AB2A-7DCF-40F0-B5F1-4D8169484D77}" destId="{2BE9A04E-6588-4FFC-9B71-740C61CAA202}" srcOrd="0" destOrd="0" presId="urn:microsoft.com/office/officeart/2005/8/layout/chevron2"/>
    <dgm:cxn modelId="{E361488D-E9A5-4AAD-9691-38B6B02B66E5}" type="presParOf" srcId="{6DFFB484-D33B-402E-9E42-8B25001B488B}" destId="{7EF4C3D0-FBE1-483A-B755-E9B0807196E0}" srcOrd="0" destOrd="0" presId="urn:microsoft.com/office/officeart/2005/8/layout/chevron2"/>
    <dgm:cxn modelId="{29AB68F2-3437-4E44-8092-E5520D3C563D}" type="presParOf" srcId="{7EF4C3D0-FBE1-483A-B755-E9B0807196E0}" destId="{74CD36C0-9F09-4AA9-B9ED-AE2FD0FEA3C4}" srcOrd="0" destOrd="0" presId="urn:microsoft.com/office/officeart/2005/8/layout/chevron2"/>
    <dgm:cxn modelId="{AAB42FBC-6B48-4A03-BB7A-7A66CD92F517}" type="presParOf" srcId="{7EF4C3D0-FBE1-483A-B755-E9B0807196E0}" destId="{3A1E48E3-0E55-479E-81A5-D1F5CC703E2A}" srcOrd="1" destOrd="0" presId="urn:microsoft.com/office/officeart/2005/8/layout/chevron2"/>
    <dgm:cxn modelId="{546069F0-0888-4F92-8C70-6DB88A7D9FBB}" type="presParOf" srcId="{6DFFB484-D33B-402E-9E42-8B25001B488B}" destId="{05976B84-6573-4C7F-9627-B661DA8243BF}" srcOrd="1" destOrd="0" presId="urn:microsoft.com/office/officeart/2005/8/layout/chevron2"/>
    <dgm:cxn modelId="{A86990B5-A03D-4E02-9450-F2A045D72E26}" type="presParOf" srcId="{6DFFB484-D33B-402E-9E42-8B25001B488B}" destId="{46383ECE-AE26-4F01-898E-8F59DFAC6031}" srcOrd="2" destOrd="0" presId="urn:microsoft.com/office/officeart/2005/8/layout/chevron2"/>
    <dgm:cxn modelId="{F8A881B2-EFF4-4850-A714-986CEAF75E79}" type="presParOf" srcId="{46383ECE-AE26-4F01-898E-8F59DFAC6031}" destId="{E5C2A4E6-A931-4206-97E8-B3209590305B}" srcOrd="0" destOrd="0" presId="urn:microsoft.com/office/officeart/2005/8/layout/chevron2"/>
    <dgm:cxn modelId="{5D7DCB6C-FCA9-4A98-8F2E-E3D5953CB2DA}" type="presParOf" srcId="{46383ECE-AE26-4F01-898E-8F59DFAC6031}" destId="{49847401-A4F9-49E5-8263-9DFEFAAD3C86}" srcOrd="1" destOrd="0" presId="urn:microsoft.com/office/officeart/2005/8/layout/chevron2"/>
    <dgm:cxn modelId="{9D817E98-7C40-4E5D-AA8C-51CD27369D7D}" type="presParOf" srcId="{6DFFB484-D33B-402E-9E42-8B25001B488B}" destId="{24A7A441-204A-4B68-9B11-7B8438C89B8A}" srcOrd="3" destOrd="0" presId="urn:microsoft.com/office/officeart/2005/8/layout/chevron2"/>
    <dgm:cxn modelId="{791380EE-6679-4056-B97A-2DBACB5D6FB0}" type="presParOf" srcId="{6DFFB484-D33B-402E-9E42-8B25001B488B}" destId="{90D7BB7D-4ACA-40E4-91BF-E48406ECE965}" srcOrd="4" destOrd="0" presId="urn:microsoft.com/office/officeart/2005/8/layout/chevron2"/>
    <dgm:cxn modelId="{22702399-DFC1-44F0-8D9E-DF178B0D7BB7}" type="presParOf" srcId="{90D7BB7D-4ACA-40E4-91BF-E48406ECE965}" destId="{2BE9A04E-6588-4FFC-9B71-740C61CAA202}" srcOrd="0" destOrd="0" presId="urn:microsoft.com/office/officeart/2005/8/layout/chevron2"/>
    <dgm:cxn modelId="{02B2CF6D-8EE3-48A0-AE4B-C320494118E3}" type="presParOf" srcId="{90D7BB7D-4ACA-40E4-91BF-E48406ECE965}" destId="{4E5E04A5-F59F-465E-A34D-870DFC1114DC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B3D52E-9D47-4685-85EB-7E375E6EFBE7}" type="doc">
      <dgm:prSet loTypeId="urn:microsoft.com/office/officeart/2005/8/layout/h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9AB0389-15AE-44D4-A511-59011F34AF49}">
      <dgm:prSet custT="1"/>
      <dgm:spPr>
        <a:solidFill>
          <a:srgbClr val="B2B2B2"/>
        </a:solidFill>
      </dgm:spPr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 использованием литературных персонажей</a:t>
          </a:r>
          <a:endParaRPr lang="ru-RU" sz="21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0D35F7-4D14-4D0D-B40E-6F71B8F70051}" type="parTrans" cxnId="{8936387B-D37D-41E3-B72B-E95E3B059FEF}">
      <dgm:prSet/>
      <dgm:spPr/>
      <dgm:t>
        <a:bodyPr/>
        <a:lstStyle/>
        <a:p>
          <a:endParaRPr lang="ru-RU"/>
        </a:p>
      </dgm:t>
    </dgm:pt>
    <dgm:pt modelId="{0E3F07FE-FE7F-4724-86DC-13D120B2AA24}" type="sibTrans" cxnId="{8936387B-D37D-41E3-B72B-E95E3B059FEF}">
      <dgm:prSet/>
      <dgm:spPr/>
      <dgm:t>
        <a:bodyPr/>
        <a:lstStyle/>
        <a:p>
          <a:endParaRPr lang="ru-RU"/>
        </a:p>
      </dgm:t>
    </dgm:pt>
    <dgm:pt modelId="{CD3EA714-BB1F-49AB-97FD-A5812B7B3A9C}">
      <dgm:prSet custT="1"/>
      <dgm:spPr>
        <a:solidFill>
          <a:srgbClr val="B2B2B2"/>
        </a:solidFill>
      </dgm:spPr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 игрушками разного типа</a:t>
          </a:r>
          <a:endParaRPr lang="ru-RU" sz="21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05015A-3A94-4C7E-A53C-D38700ED4734}" type="parTrans" cxnId="{379EA5F3-C15E-443C-BEB9-BBEC1BA70C85}">
      <dgm:prSet/>
      <dgm:spPr/>
      <dgm:t>
        <a:bodyPr/>
        <a:lstStyle/>
        <a:p>
          <a:endParaRPr lang="ru-RU"/>
        </a:p>
      </dgm:t>
    </dgm:pt>
    <dgm:pt modelId="{79B21430-0A62-4060-BB1F-FF8F861E2BC7}" type="sibTrans" cxnId="{379EA5F3-C15E-443C-BEB9-BBEC1BA70C85}">
      <dgm:prSet/>
      <dgm:spPr/>
      <dgm:t>
        <a:bodyPr/>
        <a:lstStyle/>
        <a:p>
          <a:endParaRPr lang="ru-RU"/>
        </a:p>
      </dgm:t>
    </dgm:pt>
    <dgm:pt modelId="{1D6172A7-D453-4624-935F-1F0F6850AF6C}">
      <dgm:prSet custT="1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Используются игрушки – аналоги: животные, птицы, рыбки, растения</a:t>
          </a:r>
          <a:endParaRPr lang="ru-RU" sz="2100" dirty="0">
            <a:solidFill>
              <a:schemeClr val="tx1"/>
            </a:solidFill>
          </a:endParaRPr>
        </a:p>
      </dgm:t>
    </dgm:pt>
    <dgm:pt modelId="{9C4CF904-1BFA-49B2-B021-E381A60D460A}" type="parTrans" cxnId="{48042EC8-6D45-4F88-AA7D-C76764DC11F5}">
      <dgm:prSet/>
      <dgm:spPr/>
      <dgm:t>
        <a:bodyPr/>
        <a:lstStyle/>
        <a:p>
          <a:endParaRPr lang="ru-RU"/>
        </a:p>
      </dgm:t>
    </dgm:pt>
    <dgm:pt modelId="{C4E42EBC-7723-4BAB-9D16-68ABAEAE2095}" type="sibTrans" cxnId="{48042EC8-6D45-4F88-AA7D-C76764DC11F5}">
      <dgm:prSet/>
      <dgm:spPr/>
      <dgm:t>
        <a:bodyPr/>
        <a:lstStyle/>
        <a:p>
          <a:endParaRPr lang="ru-RU"/>
        </a:p>
      </dgm:t>
    </dgm:pt>
    <dgm:pt modelId="{1C34F012-794D-4B65-BAD7-EED560BCD992}">
      <dgm:prSet custT="1"/>
      <dgm:spPr>
        <a:solidFill>
          <a:srgbClr val="B2B2B2"/>
        </a:solidFill>
      </dgm:spPr>
      <dgm:t>
        <a:bodyPr/>
        <a:lstStyle/>
        <a:p>
          <a:r>
            <a: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Типа «Путешествия»</a:t>
          </a:r>
          <a:endParaRPr lang="ru-RU" sz="21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C10EE2-AB7E-46D9-9D5A-EB15A435A8BA}" type="parTrans" cxnId="{AE2CB59F-C5FE-4FE3-97C0-AB62097622CE}">
      <dgm:prSet/>
      <dgm:spPr/>
      <dgm:t>
        <a:bodyPr/>
        <a:lstStyle/>
        <a:p>
          <a:endParaRPr lang="ru-RU"/>
        </a:p>
      </dgm:t>
    </dgm:pt>
    <dgm:pt modelId="{AB75201F-FF09-4F24-9B0F-FF6A4048D172}" type="sibTrans" cxnId="{AE2CB59F-C5FE-4FE3-97C0-AB62097622CE}">
      <dgm:prSet/>
      <dgm:spPr/>
      <dgm:t>
        <a:bodyPr/>
        <a:lstStyle/>
        <a:p>
          <a:endParaRPr lang="ru-RU"/>
        </a:p>
      </dgm:t>
    </dgm:pt>
    <dgm:pt modelId="{CD3E3B27-CF37-4740-BF2B-F17437734C8C}">
      <dgm:prSet custT="1"/>
      <dgm:spPr>
        <a:solidFill>
          <a:srgbClr val="CCCCFF">
            <a:alpha val="90000"/>
          </a:srgbClr>
        </a:solidFill>
      </dgm:spPr>
      <dgm:t>
        <a:bodyPr/>
        <a:lstStyle/>
        <a:p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Используются герои: </a:t>
          </a:r>
          <a:r>
            <a:rPr lang="ru-RU" sz="21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Карлсон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Незнайка, </a:t>
          </a:r>
          <a:r>
            <a:rPr lang="ru-RU" sz="21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Чипполино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Айболит, Кот </a:t>
          </a:r>
          <a:r>
            <a:rPr lang="ru-RU" sz="21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Матроскин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1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Старичок-Лесовичок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1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Матроскин</a:t>
          </a:r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Шарик и др.</a:t>
          </a:r>
          <a:endParaRPr lang="ru-RU" sz="2100" dirty="0">
            <a:solidFill>
              <a:schemeClr val="tx1"/>
            </a:solidFill>
          </a:endParaRPr>
        </a:p>
      </dgm:t>
    </dgm:pt>
    <dgm:pt modelId="{F7F6D9D0-A606-47C5-BB26-2C334BF090D7}" type="parTrans" cxnId="{776D6CD1-9D69-4208-92B3-839014BEBAB0}">
      <dgm:prSet/>
      <dgm:spPr/>
      <dgm:t>
        <a:bodyPr/>
        <a:lstStyle/>
        <a:p>
          <a:endParaRPr lang="ru-RU"/>
        </a:p>
      </dgm:t>
    </dgm:pt>
    <dgm:pt modelId="{1C514A76-7F2E-44DD-9051-611DCA65AA3B}" type="sibTrans" cxnId="{776D6CD1-9D69-4208-92B3-839014BEBAB0}">
      <dgm:prSet/>
      <dgm:spPr/>
      <dgm:t>
        <a:bodyPr/>
        <a:lstStyle/>
        <a:p>
          <a:endParaRPr lang="ru-RU"/>
        </a:p>
      </dgm:t>
    </dgm:pt>
    <dgm:pt modelId="{F79DAF3C-964F-4D20-B609-A526CC66C8D1}">
      <dgm:prSet custT="1"/>
      <dgm:spPr>
        <a:solidFill>
          <a:srgbClr val="CCCCFF">
            <a:alpha val="90000"/>
          </a:srgbClr>
        </a:solidFill>
      </dgm:spPr>
      <dgm:t>
        <a:bodyPr/>
        <a:lstStyle/>
        <a:p>
          <a:r>
            <a: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Путешествия в зоопарк, на ферму, фотоохота в лесу, посещение выставки,  экскурсии, прогулка в парк</a:t>
          </a:r>
          <a:endParaRPr lang="ru-RU" sz="2100" dirty="0">
            <a:solidFill>
              <a:schemeClr val="tx1"/>
            </a:solidFill>
          </a:endParaRPr>
        </a:p>
      </dgm:t>
    </dgm:pt>
    <dgm:pt modelId="{B1AE66F2-0B46-4A48-920F-27FD668D33CA}" type="parTrans" cxnId="{98BEF126-9584-4ADD-BD74-30D4144C0D46}">
      <dgm:prSet/>
      <dgm:spPr/>
      <dgm:t>
        <a:bodyPr/>
        <a:lstStyle/>
        <a:p>
          <a:endParaRPr lang="ru-RU"/>
        </a:p>
      </dgm:t>
    </dgm:pt>
    <dgm:pt modelId="{4888013C-25D1-4DFE-9300-27F4F10C21CB}" type="sibTrans" cxnId="{98BEF126-9584-4ADD-BD74-30D4144C0D46}">
      <dgm:prSet/>
      <dgm:spPr/>
      <dgm:t>
        <a:bodyPr/>
        <a:lstStyle/>
        <a:p>
          <a:endParaRPr lang="ru-RU"/>
        </a:p>
      </dgm:t>
    </dgm:pt>
    <dgm:pt modelId="{426D7539-0102-464B-97A0-7610C5BB7A21}" type="pres">
      <dgm:prSet presAssocID="{CFB3D52E-9D47-4685-85EB-7E375E6EFB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5E2D11-3A7A-48B7-9F5B-2AFE84365F07}" type="pres">
      <dgm:prSet presAssocID="{CD3EA714-BB1F-49AB-97FD-A5812B7B3A9C}" presName="composite" presStyleCnt="0"/>
      <dgm:spPr/>
    </dgm:pt>
    <dgm:pt modelId="{AF2CE901-95E5-4A75-A116-25BEFD724717}" type="pres">
      <dgm:prSet presAssocID="{CD3EA714-BB1F-49AB-97FD-A5812B7B3A9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F7C39-316F-42A7-99D8-56EF5C76F487}" type="pres">
      <dgm:prSet presAssocID="{CD3EA714-BB1F-49AB-97FD-A5812B7B3A9C}" presName="desTx" presStyleLbl="alignAccFollowNode1" presStyleIdx="0" presStyleCnt="3" custScaleX="100515" custScaleY="100539" custLinFactNeighborX="-108" custLinFactNeighborY="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A911D2-0C4B-44D3-9928-74A5DD41BDFB}" type="pres">
      <dgm:prSet presAssocID="{79B21430-0A62-4060-BB1F-FF8F861E2BC7}" presName="space" presStyleCnt="0"/>
      <dgm:spPr/>
    </dgm:pt>
    <dgm:pt modelId="{EBAC13ED-63AC-4EB2-8D22-0D650E79F91C}" type="pres">
      <dgm:prSet presAssocID="{59AB0389-15AE-44D4-A511-59011F34AF49}" presName="composite" presStyleCnt="0"/>
      <dgm:spPr/>
    </dgm:pt>
    <dgm:pt modelId="{16E1B3D6-2797-46DB-B0EC-BAB3CE75A655}" type="pres">
      <dgm:prSet presAssocID="{59AB0389-15AE-44D4-A511-59011F34AF49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A2FCB-0239-44FD-9654-75FEA06BAAE4}" type="pres">
      <dgm:prSet presAssocID="{59AB0389-15AE-44D4-A511-59011F34AF49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821BB-8B07-4049-98C9-86E86C5D69D7}" type="pres">
      <dgm:prSet presAssocID="{0E3F07FE-FE7F-4724-86DC-13D120B2AA24}" presName="space" presStyleCnt="0"/>
      <dgm:spPr/>
    </dgm:pt>
    <dgm:pt modelId="{8FDE0297-5B29-41F2-84FB-A5925076F61E}" type="pres">
      <dgm:prSet presAssocID="{1C34F012-794D-4B65-BAD7-EED560BCD992}" presName="composite" presStyleCnt="0"/>
      <dgm:spPr/>
    </dgm:pt>
    <dgm:pt modelId="{57E38542-6C6B-43BC-885E-C2A71EEF66CB}" type="pres">
      <dgm:prSet presAssocID="{1C34F012-794D-4B65-BAD7-EED560BCD99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E46E0-ABFB-480D-91AC-BEBA7BDBBA8E}" type="pres">
      <dgm:prSet presAssocID="{1C34F012-794D-4B65-BAD7-EED560BCD99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2CB59F-C5FE-4FE3-97C0-AB62097622CE}" srcId="{CFB3D52E-9D47-4685-85EB-7E375E6EFBE7}" destId="{1C34F012-794D-4B65-BAD7-EED560BCD992}" srcOrd="2" destOrd="0" parTransId="{C8C10EE2-AB7E-46D9-9D5A-EB15A435A8BA}" sibTransId="{AB75201F-FF09-4F24-9B0F-FF6A4048D172}"/>
    <dgm:cxn modelId="{DEF70C34-5477-409D-9435-0A7D4A39F299}" type="presOf" srcId="{CD3EA714-BB1F-49AB-97FD-A5812B7B3A9C}" destId="{AF2CE901-95E5-4A75-A116-25BEFD724717}" srcOrd="0" destOrd="0" presId="urn:microsoft.com/office/officeart/2005/8/layout/hList1"/>
    <dgm:cxn modelId="{84627DB2-C2DB-4D78-8CD8-61FF501CD7E6}" type="presOf" srcId="{CD3E3B27-CF37-4740-BF2B-F17437734C8C}" destId="{D42A2FCB-0239-44FD-9654-75FEA06BAAE4}" srcOrd="0" destOrd="0" presId="urn:microsoft.com/office/officeart/2005/8/layout/hList1"/>
    <dgm:cxn modelId="{57157BB8-6EBA-41B8-A1FF-AA62975B290D}" type="presOf" srcId="{1D6172A7-D453-4624-935F-1F0F6850AF6C}" destId="{AE9F7C39-316F-42A7-99D8-56EF5C76F487}" srcOrd="0" destOrd="0" presId="urn:microsoft.com/office/officeart/2005/8/layout/hList1"/>
    <dgm:cxn modelId="{379EA5F3-C15E-443C-BEB9-BBEC1BA70C85}" srcId="{CFB3D52E-9D47-4685-85EB-7E375E6EFBE7}" destId="{CD3EA714-BB1F-49AB-97FD-A5812B7B3A9C}" srcOrd="0" destOrd="0" parTransId="{9405015A-3A94-4C7E-A53C-D38700ED4734}" sibTransId="{79B21430-0A62-4060-BB1F-FF8F861E2BC7}"/>
    <dgm:cxn modelId="{E6B6D3C9-0EC1-490B-84DE-07E5C274D6F8}" type="presOf" srcId="{F79DAF3C-964F-4D20-B609-A526CC66C8D1}" destId="{142E46E0-ABFB-480D-91AC-BEBA7BDBBA8E}" srcOrd="0" destOrd="0" presId="urn:microsoft.com/office/officeart/2005/8/layout/hList1"/>
    <dgm:cxn modelId="{776D6CD1-9D69-4208-92B3-839014BEBAB0}" srcId="{59AB0389-15AE-44D4-A511-59011F34AF49}" destId="{CD3E3B27-CF37-4740-BF2B-F17437734C8C}" srcOrd="0" destOrd="0" parTransId="{F7F6D9D0-A606-47C5-BB26-2C334BF090D7}" sibTransId="{1C514A76-7F2E-44DD-9051-611DCA65AA3B}"/>
    <dgm:cxn modelId="{8936387B-D37D-41E3-B72B-E95E3B059FEF}" srcId="{CFB3D52E-9D47-4685-85EB-7E375E6EFBE7}" destId="{59AB0389-15AE-44D4-A511-59011F34AF49}" srcOrd="1" destOrd="0" parTransId="{350D35F7-4D14-4D0D-B40E-6F71B8F70051}" sibTransId="{0E3F07FE-FE7F-4724-86DC-13D120B2AA24}"/>
    <dgm:cxn modelId="{3C69CFA4-020E-4486-BBEA-CFC0A36B6D2F}" type="presOf" srcId="{1C34F012-794D-4B65-BAD7-EED560BCD992}" destId="{57E38542-6C6B-43BC-885E-C2A71EEF66CB}" srcOrd="0" destOrd="0" presId="urn:microsoft.com/office/officeart/2005/8/layout/hList1"/>
    <dgm:cxn modelId="{46ECB244-4D02-4686-855A-5FEE31DCEBD9}" type="presOf" srcId="{CFB3D52E-9D47-4685-85EB-7E375E6EFBE7}" destId="{426D7539-0102-464B-97A0-7610C5BB7A21}" srcOrd="0" destOrd="0" presId="urn:microsoft.com/office/officeart/2005/8/layout/hList1"/>
    <dgm:cxn modelId="{48042EC8-6D45-4F88-AA7D-C76764DC11F5}" srcId="{CD3EA714-BB1F-49AB-97FD-A5812B7B3A9C}" destId="{1D6172A7-D453-4624-935F-1F0F6850AF6C}" srcOrd="0" destOrd="0" parTransId="{9C4CF904-1BFA-49B2-B021-E381A60D460A}" sibTransId="{C4E42EBC-7723-4BAB-9D16-68ABAEAE2095}"/>
    <dgm:cxn modelId="{98BEF126-9584-4ADD-BD74-30D4144C0D46}" srcId="{1C34F012-794D-4B65-BAD7-EED560BCD992}" destId="{F79DAF3C-964F-4D20-B609-A526CC66C8D1}" srcOrd="0" destOrd="0" parTransId="{B1AE66F2-0B46-4A48-920F-27FD668D33CA}" sibTransId="{4888013C-25D1-4DFE-9300-27F4F10C21CB}"/>
    <dgm:cxn modelId="{AAA343E2-E26F-4C58-91EF-C4D1CC791FA3}" type="presOf" srcId="{59AB0389-15AE-44D4-A511-59011F34AF49}" destId="{16E1B3D6-2797-46DB-B0EC-BAB3CE75A655}" srcOrd="0" destOrd="0" presId="urn:microsoft.com/office/officeart/2005/8/layout/hList1"/>
    <dgm:cxn modelId="{FE501B91-F565-4798-8A6C-434C2E280574}" type="presParOf" srcId="{426D7539-0102-464B-97A0-7610C5BB7A21}" destId="{B75E2D11-3A7A-48B7-9F5B-2AFE84365F07}" srcOrd="0" destOrd="0" presId="urn:microsoft.com/office/officeart/2005/8/layout/hList1"/>
    <dgm:cxn modelId="{BEFE4ED5-9672-47F9-8BA3-082FCEDD77B9}" type="presParOf" srcId="{B75E2D11-3A7A-48B7-9F5B-2AFE84365F07}" destId="{AF2CE901-95E5-4A75-A116-25BEFD724717}" srcOrd="0" destOrd="0" presId="urn:microsoft.com/office/officeart/2005/8/layout/hList1"/>
    <dgm:cxn modelId="{54658132-A8E4-48C5-9FD2-FD6DD5DCDF43}" type="presParOf" srcId="{B75E2D11-3A7A-48B7-9F5B-2AFE84365F07}" destId="{AE9F7C39-316F-42A7-99D8-56EF5C76F487}" srcOrd="1" destOrd="0" presId="urn:microsoft.com/office/officeart/2005/8/layout/hList1"/>
    <dgm:cxn modelId="{E5C969BD-89A3-44CB-9234-7511E6405CCE}" type="presParOf" srcId="{426D7539-0102-464B-97A0-7610C5BB7A21}" destId="{E2A911D2-0C4B-44D3-9928-74A5DD41BDFB}" srcOrd="1" destOrd="0" presId="urn:microsoft.com/office/officeart/2005/8/layout/hList1"/>
    <dgm:cxn modelId="{12BB9444-AE1C-4257-871E-F4E494F3F7D2}" type="presParOf" srcId="{426D7539-0102-464B-97A0-7610C5BB7A21}" destId="{EBAC13ED-63AC-4EB2-8D22-0D650E79F91C}" srcOrd="2" destOrd="0" presId="urn:microsoft.com/office/officeart/2005/8/layout/hList1"/>
    <dgm:cxn modelId="{7A418456-81A0-4CC8-8D10-0CF4BE9D32B3}" type="presParOf" srcId="{EBAC13ED-63AC-4EB2-8D22-0D650E79F91C}" destId="{16E1B3D6-2797-46DB-B0EC-BAB3CE75A655}" srcOrd="0" destOrd="0" presId="urn:microsoft.com/office/officeart/2005/8/layout/hList1"/>
    <dgm:cxn modelId="{A20B52F2-F9DE-404E-AD98-953DECE41DC5}" type="presParOf" srcId="{EBAC13ED-63AC-4EB2-8D22-0D650E79F91C}" destId="{D42A2FCB-0239-44FD-9654-75FEA06BAAE4}" srcOrd="1" destOrd="0" presId="urn:microsoft.com/office/officeart/2005/8/layout/hList1"/>
    <dgm:cxn modelId="{18140CE8-1E25-41B6-B7BD-EAD53C971E6D}" type="presParOf" srcId="{426D7539-0102-464B-97A0-7610C5BB7A21}" destId="{BDB821BB-8B07-4049-98C9-86E86C5D69D7}" srcOrd="3" destOrd="0" presId="urn:microsoft.com/office/officeart/2005/8/layout/hList1"/>
    <dgm:cxn modelId="{E35585CE-169F-4E8A-AE3A-01C350099E24}" type="presParOf" srcId="{426D7539-0102-464B-97A0-7610C5BB7A21}" destId="{8FDE0297-5B29-41F2-84FB-A5925076F61E}" srcOrd="4" destOrd="0" presId="urn:microsoft.com/office/officeart/2005/8/layout/hList1"/>
    <dgm:cxn modelId="{81ED1513-E17E-4D51-9CC2-CA36BD4B9452}" type="presParOf" srcId="{8FDE0297-5B29-41F2-84FB-A5925076F61E}" destId="{57E38542-6C6B-43BC-885E-C2A71EEF66CB}" srcOrd="0" destOrd="0" presId="urn:microsoft.com/office/officeart/2005/8/layout/hList1"/>
    <dgm:cxn modelId="{D1B78A64-D641-4F59-8477-69DCF46B0E62}" type="presParOf" srcId="{8FDE0297-5B29-41F2-84FB-A5925076F61E}" destId="{142E46E0-ABFB-480D-91AC-BEBA7BDBBA8E}" srcOrd="1" destOrd="0" presId="urn:microsoft.com/office/officeart/2005/8/layout/hList1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90BBF-07EC-494F-A9CB-C5AE793321CC}">
      <dsp:nvSpPr>
        <dsp:cNvPr id="0" name=""/>
        <dsp:cNvSpPr/>
      </dsp:nvSpPr>
      <dsp:spPr>
        <a:xfrm>
          <a:off x="0" y="0"/>
          <a:ext cx="4714907" cy="471490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414D14-344C-46AE-BFE5-82E76428D44D}">
      <dsp:nvSpPr>
        <dsp:cNvPr id="0" name=""/>
        <dsp:cNvSpPr/>
      </dsp:nvSpPr>
      <dsp:spPr>
        <a:xfrm>
          <a:off x="2357453" y="0"/>
          <a:ext cx="6286544" cy="4714907"/>
        </a:xfrm>
        <a:prstGeom prst="rect">
          <a:avLst/>
        </a:prstGeom>
        <a:solidFill>
          <a:srgbClr val="35C90D">
            <a:alpha val="22000"/>
          </a:srgb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Целевые ориентиры на этапе завершения дошкольного детства</a:t>
          </a:r>
          <a:endParaRPr lang="ru-RU" sz="2000" b="1" kern="12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2357453" y="0"/>
        <a:ext cx="6286544" cy="1414475"/>
      </dsp:txXfrm>
    </dsp:sp>
    <dsp:sp modelId="{89303DB3-D3F6-44B3-8F9B-330FA75965F0}">
      <dsp:nvSpPr>
        <dsp:cNvPr id="0" name=""/>
        <dsp:cNvSpPr/>
      </dsp:nvSpPr>
      <dsp:spPr>
        <a:xfrm>
          <a:off x="825110" y="1414475"/>
          <a:ext cx="3064687" cy="30646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A306BB-205B-42BD-8CFB-DB5EDE1B3349}">
      <dsp:nvSpPr>
        <dsp:cNvPr id="0" name=""/>
        <dsp:cNvSpPr/>
      </dsp:nvSpPr>
      <dsp:spPr>
        <a:xfrm>
          <a:off x="2357453" y="1415839"/>
          <a:ext cx="6286544" cy="3061959"/>
        </a:xfrm>
        <a:prstGeom prst="rect">
          <a:avLst/>
        </a:prstGeom>
        <a:solidFill>
          <a:srgbClr val="35C90D">
            <a:alpha val="22000"/>
          </a:srgb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</a:t>
          </a:r>
          <a:endParaRPr lang="ru-RU" sz="1700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2357453" y="1415839"/>
        <a:ext cx="6286544" cy="1413211"/>
      </dsp:txXfrm>
    </dsp:sp>
    <dsp:sp modelId="{AEF0E006-B2D4-494C-91AE-92F7AB0D99E1}">
      <dsp:nvSpPr>
        <dsp:cNvPr id="0" name=""/>
        <dsp:cNvSpPr/>
      </dsp:nvSpPr>
      <dsp:spPr>
        <a:xfrm>
          <a:off x="1650218" y="2828946"/>
          <a:ext cx="1414470" cy="141447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900DBD-3CCB-47D6-A94E-E602512EC465}">
      <dsp:nvSpPr>
        <dsp:cNvPr id="0" name=""/>
        <dsp:cNvSpPr/>
      </dsp:nvSpPr>
      <dsp:spPr>
        <a:xfrm>
          <a:off x="2357453" y="2828946"/>
          <a:ext cx="6286544" cy="1414470"/>
        </a:xfrm>
        <a:prstGeom prst="rect">
          <a:avLst/>
        </a:prstGeom>
        <a:solidFill>
          <a:srgbClr val="FFC000">
            <a:alpha val="55000"/>
          </a:srgb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7453" y="2828946"/>
        <a:ext cx="6286544" cy="14144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350D9-FDBA-4846-BE8A-2C3773BF1836}">
      <dsp:nvSpPr>
        <dsp:cNvPr id="0" name=""/>
        <dsp:cNvSpPr/>
      </dsp:nvSpPr>
      <dsp:spPr>
        <a:xfrm>
          <a:off x="0" y="0"/>
          <a:ext cx="6315119" cy="1347788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chilly" dir="t"/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2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Усовершенствование работы по коррекции речевых нарушений</a:t>
          </a:r>
          <a:endParaRPr lang="ru-RU" sz="2500" b="1" kern="1200" dirty="0" smtClean="0">
            <a:solidFill>
              <a:srgbClr val="002060"/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500" kern="1200" dirty="0"/>
        </a:p>
      </dsp:txBody>
      <dsp:txXfrm>
        <a:off x="39475" y="39475"/>
        <a:ext cx="4860751" cy="1268838"/>
      </dsp:txXfrm>
    </dsp:sp>
    <dsp:sp modelId="{F6CCCFC1-70A5-464E-A3B4-0C18B6653727}">
      <dsp:nvSpPr>
        <dsp:cNvPr id="0" name=""/>
        <dsp:cNvSpPr/>
      </dsp:nvSpPr>
      <dsp:spPr>
        <a:xfrm>
          <a:off x="557216" y="1572419"/>
          <a:ext cx="6315119" cy="134778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chilly" dir="t"/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Использование эффективных методов и приемов</a:t>
          </a:r>
          <a:endParaRPr lang="ru-RU" sz="2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6691" y="1611894"/>
        <a:ext cx="4802890" cy="1268838"/>
      </dsp:txXfrm>
    </dsp:sp>
    <dsp:sp modelId="{7179B559-68B0-46DC-991D-9CD11D9E2375}">
      <dsp:nvSpPr>
        <dsp:cNvPr id="0" name=""/>
        <dsp:cNvSpPr/>
      </dsp:nvSpPr>
      <dsp:spPr>
        <a:xfrm>
          <a:off x="1114432" y="3144839"/>
          <a:ext cx="6315119" cy="134778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chilly" dir="t"/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Повышение речевого уровня развития детей</a:t>
          </a:r>
          <a:endParaRPr lang="ru-RU" sz="25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53907" y="3184314"/>
        <a:ext cx="4802890" cy="1268838"/>
      </dsp:txXfrm>
    </dsp:sp>
    <dsp:sp modelId="{2F7DABF5-4A40-4A50-9EF5-7CCEBE2AA8E2}">
      <dsp:nvSpPr>
        <dsp:cNvPr id="0" name=""/>
        <dsp:cNvSpPr/>
      </dsp:nvSpPr>
      <dsp:spPr>
        <a:xfrm>
          <a:off x="5439056" y="1022072"/>
          <a:ext cx="876062" cy="876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636170" y="1022072"/>
        <a:ext cx="481834" cy="659237"/>
      </dsp:txXfrm>
    </dsp:sp>
    <dsp:sp modelId="{3E12E5E6-AB4B-4BD9-A064-32B19424D59B}">
      <dsp:nvSpPr>
        <dsp:cNvPr id="0" name=""/>
        <dsp:cNvSpPr/>
      </dsp:nvSpPr>
      <dsp:spPr>
        <a:xfrm>
          <a:off x="5996273" y="2585507"/>
          <a:ext cx="876062" cy="876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93387" y="2585507"/>
        <a:ext cx="481834" cy="659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9D293-0C16-4173-B2C5-5459035E0FB2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C7A7D-5244-49D1-988A-462BB64520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08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824A6-C852-48D1-AE62-EB858E6A83D9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D602C-4AFC-4AA7-BA75-70A26CA5F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86182" y="1857364"/>
            <a:ext cx="5143536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Игровые обучающие ситуации как средство формирования основ экологической культуры  старших дошкольников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4071942"/>
            <a:ext cx="8643998" cy="25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Лазарева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Наильевна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воспитатель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МБДОУ «Центр развития ребенка –  детский сад №17»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71802" y="6000768"/>
            <a:ext cx="2730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Анжеро-Судженский ГО</a:t>
            </a:r>
          </a:p>
        </p:txBody>
      </p:sp>
      <p:pic>
        <p:nvPicPr>
          <p:cNvPr id="2" name="Picture 2" descr="C:\Users\Надежда\Desktop\Лазарева А.Н.- Воспитатель года-2019\Фото-Лазарева А.Н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2714644" cy="3017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0" name="Picture 6" descr="C:\Users\Надежда\Desktop\hello_html_m2b9172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214818"/>
            <a:ext cx="2500362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000100" y="274638"/>
            <a:ext cx="6532826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10E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Практическая значимость опыта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910E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" name="Picture 2" descr="C:\Users\Надежда\Desktop\Альфия\Фото дети\Новая папка\IMG_20190823_1027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643050"/>
            <a:ext cx="2428892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Надежда\Desktop\Альфия\Фото дети\Новая папка\IMG_20190826_165127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786058"/>
            <a:ext cx="2500330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Надежда\Desktop\Альфия\Фото дети\Новая папка\IMG_20190902_154827 - коп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1571612"/>
            <a:ext cx="2500330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Надежда\Desktop\Альфия\Фото дети\DSCN0188 - коп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4286256"/>
            <a:ext cx="2500330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286016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ФЗ от 10.01.2002 N 7-ФЗ (ред. от 27.12.2018) «Об охране окружающей среды»</a:t>
            </a:r>
            <a:b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Статья 71. Всеобщность и комплексность экологического образования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целях формирования экологической культуры и профессиональной подготовки специалистов в области охраны окружающей среды устанавливается система всеобщего и комплексного экологического образования, включающая в себя общее образование, среднее профессиональное образование, высшее образование и дополнительное профессиональное образование специалистов, а также распространение экологических знаний, в том числе через средства массовой информации, музеи, библиотеки, учреждения культуры, природоохранные учреждения, организации спорта и туризма.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643182"/>
            <a:ext cx="9144000" cy="19288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Стратегия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развития воспитания  в Российской Федерации на период до 2025 года от 29.05.2015г. №996-р</a:t>
            </a:r>
          </a:p>
          <a:p>
            <a:pPr lvl="0" algn="just"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Направления развития воспитания, к которым относится и экологическое воспитание:</a:t>
            </a:r>
          </a:p>
          <a:p>
            <a:pPr lvl="0" algn="just"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 у детей и их родителей экологической культуры, бережного отношения к родной земле,  природным богатствам России и мира;</a:t>
            </a:r>
          </a:p>
          <a:p>
            <a:pPr lvl="0" algn="just"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воспитание чувства ответственности за состоянием природных ресурсов, умений и навыков разумного природопользования,  нетерпимого отношения к действиям приносящим  вред экологии.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</a:pPr>
            <a:endParaRPr kumimoji="0" lang="ru-RU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714884"/>
            <a:ext cx="9144000" cy="21431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endParaRPr lang="ru-RU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Министерства образования и науки Российской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Федерации от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17 октября 2013 г. №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1155 «Об утверждении  федерального государственного образовательного стандарта дошкольного образования»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п.1.2.4.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Программы в формах, специфических для детей данной возрастной группы, прежде всего в форме игры, познавательной и исследовательской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деятельности…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п.2.6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Содержание Программы должно обеспечивать развитие личности, мотивации и способностей детей в различных видах деятельности и охватывать следующие структурные единицы, представляющие определенные направления развития и образования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детей…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</a:pPr>
            <a:endParaRPr kumimoji="0" lang="ru-RU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214282" y="928670"/>
            <a:ext cx="8515352" cy="5643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150AA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357322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дошкольного возраста предполагает:</a:t>
            </a:r>
            <a:endParaRPr lang="ru-RU" sz="2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495040413"/>
              </p:ext>
            </p:extLst>
          </p:nvPr>
        </p:nvGraphicFramePr>
        <p:xfrm>
          <a:off x="214282" y="1857364"/>
          <a:ext cx="864399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000924" cy="1000132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3100" b="1" dirty="0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Преимущества игровых обучающих ситуаций  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85784" y="1500174"/>
          <a:ext cx="94297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6858048" cy="1143000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sz="2800" b="1" dirty="0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 опыта  работы</a:t>
            </a:r>
            <a:endParaRPr lang="ru-RU" sz="2800" b="1" dirty="0">
              <a:solidFill>
                <a:srgbClr val="2910E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57224" y="1571612"/>
          <a:ext cx="7429552" cy="484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571480"/>
            <a:ext cx="7358114" cy="1357322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2910E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2910E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910E0"/>
                </a:solidFill>
                <a:latin typeface="Times New Roman" pitchFamily="18" charset="0"/>
                <a:cs typeface="Times New Roman" pitchFamily="18" charset="0"/>
              </a:rPr>
              <a:t>Цель опыта работы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 основ экологической культуры   старших дошкольников в процессе использования игровых обучающих ситуаций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22186347"/>
              </p:ext>
            </p:extLst>
          </p:nvPr>
        </p:nvGraphicFramePr>
        <p:xfrm>
          <a:off x="285720" y="2071688"/>
          <a:ext cx="857256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6532826" cy="1143000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Типы игровых обучающих ситуаций</a:t>
            </a:r>
            <a:endParaRPr lang="ru-RU" sz="2800" b="1" dirty="0">
              <a:solidFill>
                <a:srgbClr val="2910E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214282" y="1785926"/>
          <a:ext cx="8643998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643866" cy="1368412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700" b="1" dirty="0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Итоговая диагностика уровня </a:t>
            </a:r>
            <a:r>
              <a:rPr lang="ru-RU" sz="2700" b="1" dirty="0" err="1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700" b="1" dirty="0" smtClean="0">
                <a:solidFill>
                  <a:srgbClr val="2910E0"/>
                </a:solidFill>
                <a:effectLst/>
                <a:latin typeface="Times New Roman" pitchFamily="18" charset="0"/>
                <a:cs typeface="Times New Roman" pitchFamily="18" charset="0"/>
              </a:rPr>
              <a:t> основ экологической культуры старших дошкольников </a:t>
            </a:r>
            <a:endParaRPr lang="ru-RU" sz="2700" b="1" dirty="0">
              <a:solidFill>
                <a:srgbClr val="2910E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15"/>
          <p:cNvGraphicFramePr>
            <a:graphicFrameLocks/>
          </p:cNvGraphicFramePr>
          <p:nvPr/>
        </p:nvGraphicFramePr>
        <p:xfrm>
          <a:off x="1142976" y="1857365"/>
          <a:ext cx="6786610" cy="2928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857224" y="5143512"/>
            <a:ext cx="7643866" cy="13684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3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3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иагностический </a:t>
            </a:r>
            <a:r>
              <a:rPr lang="ru-RU" sz="23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инструментарий разработанный С.Н.Николаевой, </a:t>
            </a:r>
            <a:r>
              <a:rPr lang="ru-RU" sz="2300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Л.М.Маневцовой</a:t>
            </a:r>
            <a:endParaRPr kumimoji="0" lang="ru-RU" sz="2300" b="1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usiness_ppt_background-1204x9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6532826" cy="1143000"/>
          </a:xfr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2910E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участников образовательных отнош</a:t>
            </a:r>
            <a:r>
              <a:rPr lang="ru-RU" sz="2800" b="1" dirty="0" smtClean="0">
                <a:solidFill>
                  <a:srgbClr val="2910E0"/>
                </a:solidFill>
                <a:latin typeface="Times New Roman" pitchFamily="18" charset="0"/>
                <a:cs typeface="Times New Roman" pitchFamily="18" charset="0"/>
              </a:rPr>
              <a:t>ений</a:t>
            </a:r>
            <a:r>
              <a:rPr lang="ru-RU" sz="2800" b="1" i="1" dirty="0" smtClean="0">
                <a:solidFill>
                  <a:srgbClr val="5F5F5F"/>
                </a:solidFill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rgbClr val="5F5F5F"/>
                </a:solidFill>
                <a:latin typeface="Bookman Old Style" pitchFamily="18" charset="0"/>
              </a:rPr>
            </a:br>
            <a:endParaRPr lang="ru-RU" sz="2800" b="1" dirty="0">
              <a:solidFill>
                <a:srgbClr val="2910E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адежда\Desktop\Альфия\Фото дети\IMG-20190520-WA0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429133"/>
            <a:ext cx="3000396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Надежда\Desktop\Альфия\Фото дети\IMG-20190520-WA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643050"/>
            <a:ext cx="2952771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 descr="C:\Users\Надежда\Desktop\Альфия\Фото дети\20190301_1343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571613"/>
            <a:ext cx="2786082" cy="2500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C:\Users\Надежда\Desktop\Альфия\Фото дети\DSC004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4357694"/>
            <a:ext cx="2857519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C:\Работа\ДОУ №17+\ФОТО дс 17\посадка деревьев 2011\IMG_00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3000372"/>
            <a:ext cx="2952676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</TotalTime>
  <Words>393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ФЗ от 10.01.2002 N 7-ФЗ (ред. от 27.12.2018) «Об охране окружающей среды» Статья 71. Всеобщность и комплексность экологического образования  В целях формирования экологической культуры и профессиональной подготовки специалистов в области охраны окружающей среды устанавливается система всеобщего и комплексного экологического образования, включающая в себя общее образование, среднее профессиональное образование, высшее образование и дополнительное профессиональное образование специалистов, а также распространение экологических знаний, в том числе через средства массовой информации, музеи, библиотеки, учреждения культуры, природоохранные учреждения, организации спорта и туризма.</vt:lpstr>
      <vt:lpstr>Экологическое воспитание детей дошкольного возраста предполагает:</vt:lpstr>
      <vt:lpstr>Преимущества игровых обучающих ситуаций  </vt:lpstr>
      <vt:lpstr>Инновационность опыта  работы</vt:lpstr>
      <vt:lpstr> Цель опыта работы Формирование  основ экологической культуры   старших дошкольников в процессе использования игровых обучающих ситуаций </vt:lpstr>
      <vt:lpstr>Типы игровых обучающих ситуаций</vt:lpstr>
      <vt:lpstr>Итоговая диагностика уровня сформированности основ экологической культуры старших дошкольников </vt:lpstr>
      <vt:lpstr>Совместная деятельность участников образовательных отношений 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Надежда</cp:lastModifiedBy>
  <cp:revision>331</cp:revision>
  <dcterms:created xsi:type="dcterms:W3CDTF">2016-10-08T14:53:30Z</dcterms:created>
  <dcterms:modified xsi:type="dcterms:W3CDTF">2019-09-29T05:08:52Z</dcterms:modified>
</cp:coreProperties>
</file>