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2" r:id="rId16"/>
    <p:sldId id="273" r:id="rId17"/>
    <p:sldId id="25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4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787C36C-2A2C-4728-8D2F-251A4CAB4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23DF0-6512-42D8-9324-9CED6EAAD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5684E-8D23-4CDA-9C2E-9836CACB9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1CC51-507E-4076-8827-CA8499508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E3425-10F7-4C5A-BE35-860AE6DD7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5C52A-8442-40F4-8DAD-51323CAC5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79213-F322-4CA2-B46B-B01899A47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8036D-58CC-43D9-8679-DAFF6B0D9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93207-E827-46F9-B273-D412E0493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168F3-BC51-4B49-89D2-C72DECE36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4749D-8844-4879-80BD-F4573C7E7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8299E-90DC-4D45-A3C5-17931C207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016197E-A1F0-430B-9EAB-A3121CA1C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ПРЕЗЕНТАЦИЯ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3600" smtClean="0"/>
              <a:t>к проекту</a:t>
            </a:r>
            <a:endParaRPr lang="ru-RU" sz="106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781300"/>
            <a:ext cx="8713787" cy="3671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4000" b="1" smtClean="0">
                <a:solidFill>
                  <a:srgbClr val="FFFF00"/>
                </a:solidFill>
              </a:rPr>
              <a:t>Настенные магнитные шахматы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40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Над проектом работали ученики 7 «А» и 7 «Б» классов Южной СОШ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200" smtClean="0"/>
              <a:t>Презентацию подготовила учитель технологии Мынзат И.В.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200" smtClean="0"/>
              <a:t>МБОУ «Южная СОШ»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ZEKnPySfq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60350"/>
            <a:ext cx="6178550" cy="636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16" descr="Картинки по запросу аплодисменты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0" y="3590925"/>
            <a:ext cx="33337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FF00"/>
                </a:solidFill>
              </a:rPr>
              <a:t>III. </a:t>
            </a:r>
            <a:r>
              <a:rPr lang="ru-RU" sz="4000" smtClean="0">
                <a:solidFill>
                  <a:srgbClr val="FFFF00"/>
                </a:solidFill>
              </a:rPr>
              <a:t>Изготовление шахматных фигур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FFFF00"/>
                </a:solidFill>
              </a:rPr>
              <a:t>Используемые инструменты: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Лобзик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Набор ножей для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резьбы по дереву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>
                <a:solidFill>
                  <a:srgbClr val="FFFF00"/>
                </a:solidFill>
              </a:rPr>
              <a:t>Используемые материалы: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Копировальная бумага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Фанера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Наждачная бумага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Краска (черного и золотого цвета)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Лак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Двухсторонний скотч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Магниты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                                                                                               </a:t>
            </a:r>
            <a:r>
              <a:rPr lang="ru-RU" sz="1600" smtClean="0">
                <a:solidFill>
                  <a:srgbClr val="FFFF00"/>
                </a:solidFill>
              </a:rPr>
              <a:t>Ход работы: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                                                                                 1. Перенос рисунка на фанеру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smtClean="0"/>
              <a:t>                                                                                 2. Выпиливание фигур лобзиком.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</p:txBody>
      </p:sp>
      <p:pic>
        <p:nvPicPr>
          <p:cNvPr id="13316" name="Picture 7" descr="Z3KVPHW6ai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4075" y="5013325"/>
            <a:ext cx="2592388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yVvn4pLvd0k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1500" y="908050"/>
            <a:ext cx="2586038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dlWntIrnGY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476250"/>
            <a:ext cx="319722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9" descr="_t0XSXBfLXQ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476250"/>
            <a:ext cx="3165475" cy="563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9ughkAj4TF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1989138"/>
            <a:ext cx="74168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600" smtClean="0"/>
              <a:t>3. Корректировка труднодоступных элементов фигур с помощью резаков.</a:t>
            </a:r>
            <a:br>
              <a:rPr lang="ru-RU" sz="1600" smtClean="0"/>
            </a:br>
            <a:r>
              <a:rPr lang="ru-RU" sz="1600" smtClean="0"/>
              <a:t>4. Обработка фигур шлифовальной шкуркой.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KUtqUv4JGx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692150"/>
            <a:ext cx="3190875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4906962" cy="18002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800" smtClean="0"/>
              <a:t>4. Окрашивание фигур.</a:t>
            </a:r>
            <a:br>
              <a:rPr lang="ru-RU" sz="1800" smtClean="0"/>
            </a:br>
            <a:r>
              <a:rPr lang="ru-RU" sz="1800" smtClean="0"/>
              <a:t>5. Покрытие фигур лаком.</a:t>
            </a:r>
            <a:br>
              <a:rPr lang="ru-RU" sz="1800" smtClean="0"/>
            </a:br>
            <a:r>
              <a:rPr lang="ru-RU" sz="1800" smtClean="0"/>
              <a:t>6. Монтаж магнитов.</a:t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16388" name="Picture 9" descr="RLLGlutqMc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1989138"/>
            <a:ext cx="2771775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leQIMah3FG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217613"/>
            <a:ext cx="81375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7489825" cy="6572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>
                <a:solidFill>
                  <a:srgbClr val="FFFF00"/>
                </a:solidFill>
              </a:rPr>
              <a:t> </a:t>
            </a:r>
            <a:r>
              <a:rPr lang="en-US" sz="3600" smtClean="0">
                <a:solidFill>
                  <a:srgbClr val="FFFF00"/>
                </a:solidFill>
              </a:rPr>
              <a:t>IV </a:t>
            </a:r>
            <a:r>
              <a:rPr lang="ru-RU" sz="3600" smtClean="0">
                <a:solidFill>
                  <a:srgbClr val="FFFF00"/>
                </a:solidFill>
              </a:rPr>
              <a:t>Проверка качества изделия</a:t>
            </a:r>
          </a:p>
        </p:txBody>
      </p:sp>
      <p:sp>
        <p:nvSpPr>
          <p:cNvPr id="5530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1484313"/>
            <a:ext cx="4352925" cy="288131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/>
              <a:t>Убедившись в том, что фигуры на магнитах хорошо держатся и двигаются по полю можно считать проект завершённым. Результат удовлетворяет выдвинутым перед началом проектирования критериям.</a:t>
            </a:r>
          </a:p>
        </p:txBody>
      </p:sp>
      <p:pic>
        <p:nvPicPr>
          <p:cNvPr id="18436" name="Picture 6" descr="0JgeJtReeUw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213" y="5084763"/>
            <a:ext cx="2376487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U51sj7Iaai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5084763"/>
            <a:ext cx="23749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 descr="7tJze1D1Jk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1125538"/>
            <a:ext cx="36957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>
                <a:solidFill>
                  <a:srgbClr val="FFFF00"/>
                </a:solidFill>
              </a:rPr>
              <a:t>В изготовлении изделия принимали участие 22 человека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84313"/>
            <a:ext cx="4038600" cy="4533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</a:t>
            </a:r>
            <a:r>
              <a:rPr lang="ru-RU" sz="2000" smtClean="0"/>
              <a:t>7 «А» класс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1. Арипов Шамиль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2	Истомин Иван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3	Кононов Сергей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4	Ремезов Алекс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5	Рогачиков Роман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6	Рябков Владислав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7	Свенян Эдуард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8	Семеров Виталий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9	Сидоров Максим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10	 Черенков Даниил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11	 Юркин Иван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484313"/>
            <a:ext cx="4038600" cy="46783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</a:t>
            </a:r>
            <a:r>
              <a:rPr lang="ru-RU" sz="2000" smtClean="0"/>
              <a:t>7 «Б» класс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	Аулесевичус Артём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2	Дэниелс Александр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3	Колпаков Кирилл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4	Конохов Илья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5	Курятник Сергей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6	Михальченко Дмитрий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7	Нефёдов Денис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8	Санталов Егор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9	Смирных Никита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10 Старков Максим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/>
              <a:t>11	Старостенко Николай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Как возникла идея?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Выбирая тему проекта, мы решили изготовить изделие, которое будет не только красивым, но и полезным для школы. В ходе обсуждений, было принято решение изготовить большие шахматы и повесить их в коридоре школы, чтобы дети на перемене могли разнообразить свой досуг.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Эскизы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Было предложено несколько эскизов, но мы остановились на классическом виде изделия.    </a:t>
            </a:r>
          </a:p>
        </p:txBody>
      </p:sp>
      <p:pic>
        <p:nvPicPr>
          <p:cNvPr id="5124" name="Picture 15" descr="fCNDB3kIc7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5963" y="1196975"/>
            <a:ext cx="27495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7" descr="IMZwzLOhG8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4221163"/>
            <a:ext cx="23764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FFFF00"/>
                </a:solidFill>
              </a:rPr>
              <a:t>I. </a:t>
            </a:r>
            <a:r>
              <a:rPr lang="ru-RU" sz="4000" smtClean="0">
                <a:solidFill>
                  <a:srgbClr val="FFFF00"/>
                </a:solidFill>
              </a:rPr>
              <a:t>Изготовление и сборка каркаса (рамы)</a:t>
            </a:r>
          </a:p>
        </p:txBody>
      </p:sp>
      <p:pic>
        <p:nvPicPr>
          <p:cNvPr id="6147" name="Picture 4" descr="zjayIC5873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628775"/>
            <a:ext cx="25908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VpRHCJ5Yj6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213" y="1628775"/>
            <a:ext cx="297973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8" descr="rZJ-NnANU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1628775"/>
            <a:ext cx="307498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Картинки по запросу молоток картинк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4292600"/>
            <a:ext cx="140493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4" descr="Картинки по запросу пила картин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326465">
            <a:off x="1187450" y="5084763"/>
            <a:ext cx="2233613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140200" y="0"/>
            <a:ext cx="4752975" cy="35147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>
                <a:solidFill>
                  <a:srgbClr val="FFFF00"/>
                </a:solidFill>
              </a:rPr>
              <a:t>Используемые инструменты:</a:t>
            </a:r>
            <a:r>
              <a:rPr lang="ru-RU" sz="1600" smtClean="0">
                <a:solidFill>
                  <a:srgbClr val="FFFF00"/>
                </a:solidFill>
              </a:rPr>
              <a:t/>
            </a:r>
            <a:br>
              <a:rPr lang="ru-RU" sz="1600" smtClean="0">
                <a:solidFill>
                  <a:srgbClr val="FFFF00"/>
                </a:solidFill>
              </a:rPr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Ножовка          Рашпиль</a:t>
            </a:r>
            <a:br>
              <a:rPr lang="ru-RU" sz="1600" smtClean="0"/>
            </a:br>
            <a:r>
              <a:rPr lang="ru-RU" sz="1600" smtClean="0"/>
              <a:t>Рулетка           Угольник</a:t>
            </a:r>
            <a:br>
              <a:rPr lang="ru-RU" sz="1600" smtClean="0"/>
            </a:br>
            <a:r>
              <a:rPr lang="ru-RU" sz="1600" smtClean="0"/>
              <a:t>Линейка           Чертилка</a:t>
            </a:r>
            <a:br>
              <a:rPr lang="ru-RU" sz="1600" smtClean="0"/>
            </a:br>
            <a:r>
              <a:rPr lang="ru-RU" sz="1600" smtClean="0"/>
              <a:t>Рубанок           Отвёртка</a:t>
            </a:r>
            <a:br>
              <a:rPr lang="ru-RU" sz="1600" smtClean="0"/>
            </a:br>
            <a:r>
              <a:rPr lang="ru-RU" sz="1600" smtClean="0"/>
              <a:t>Шуруповёрт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2000" smtClean="0">
                <a:solidFill>
                  <a:srgbClr val="FFFF00"/>
                </a:solidFill>
              </a:rPr>
              <a:t>Используемые материалы:</a:t>
            </a:r>
            <a:r>
              <a:rPr lang="ru-RU" sz="1800" smtClean="0">
                <a:solidFill>
                  <a:srgbClr val="FFFF00"/>
                </a:solidFill>
              </a:rPr>
              <a:t/>
            </a:r>
            <a:br>
              <a:rPr lang="ru-RU" sz="1800" smtClean="0">
                <a:solidFill>
                  <a:srgbClr val="FFFF00"/>
                </a:solidFill>
              </a:rPr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Брусок, шурупы, уголки, фанера, гвозди</a:t>
            </a:r>
          </a:p>
        </p:txBody>
      </p:sp>
      <p:pic>
        <p:nvPicPr>
          <p:cNvPr id="7171" name="Picture 5" descr="f-_sxqtcA_Q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60350"/>
            <a:ext cx="32797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7" descr="OyzI5j7S8P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357563"/>
            <a:ext cx="2376487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Картинки по запросу молоток картинк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950" y="3284538"/>
            <a:ext cx="12954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1" descr="Картинки по запросу пила картин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979896">
            <a:off x="7270750" y="4259263"/>
            <a:ext cx="1916113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0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50825" y="4941888"/>
            <a:ext cx="8066088" cy="170021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smtClean="0"/>
              <a:t>             </a:t>
            </a:r>
            <a:r>
              <a:rPr lang="ru-RU" sz="2000" smtClean="0">
                <a:solidFill>
                  <a:srgbClr val="FFFF00"/>
                </a:solidFill>
              </a:rPr>
              <a:t>Ход работы: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smtClean="0"/>
              <a:t> </a:t>
            </a:r>
            <a:r>
              <a:rPr lang="ru-RU" sz="1600" smtClean="0"/>
              <a:t>1</a:t>
            </a:r>
            <a:r>
              <a:rPr lang="ru-RU" sz="2000" smtClean="0"/>
              <a:t>.</a:t>
            </a:r>
            <a:r>
              <a:rPr lang="ru-RU" sz="1600" smtClean="0"/>
              <a:t>  Распил брусков ( опираясь на чертёж)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 2.  Сборка конструкции (с помощью шуруповёрта и шурупов)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 3.  Дополнительная фиксация мест соединений брусков между собой уголками.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 4.  Монтаж фанеры к основанию с двух сторон (используя гвозди)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l"/>
              <a:defRPr/>
            </a:pPr>
            <a:endParaRPr lang="ru-RU" sz="16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uhMyfE-NTT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88913"/>
            <a:ext cx="367188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9" descr="4FmYONcKdD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88913"/>
            <a:ext cx="37687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1" descr="ZxIOTtxG4J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068638"/>
            <a:ext cx="4175125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2" descr="Картинки по запросу молоток картинк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80288" y="5157788"/>
            <a:ext cx="15113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3" descr="Картинки по запросу молоток картинк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750" y="5157788"/>
            <a:ext cx="15113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FFFF00"/>
                </a:solidFill>
              </a:rPr>
              <a:t>II. </a:t>
            </a:r>
            <a:r>
              <a:rPr lang="ru-RU" sz="4000" b="1" smtClean="0">
                <a:solidFill>
                  <a:srgbClr val="FFFF00"/>
                </a:solidFill>
              </a:rPr>
              <a:t>Изготовление шахматного поля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3959225" cy="4865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FF00"/>
                </a:solidFill>
              </a:rPr>
              <a:t>  </a:t>
            </a:r>
            <a:r>
              <a:rPr lang="ru-RU" sz="2000" smtClean="0">
                <a:solidFill>
                  <a:srgbClr val="FFFF00"/>
                </a:solidFill>
              </a:rPr>
              <a:t>Используемые инструменты:</a:t>
            </a:r>
            <a:endParaRPr lang="ru-RU" sz="24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Линейка            Угольник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Чертилка           Кернер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Молоток            Киянка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Напильник        Шуруповёрт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Стусло              Ножовка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    Ножницы по металлу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      Клеевой пистолет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>
                <a:solidFill>
                  <a:srgbClr val="FFFF00"/>
                </a:solidFill>
              </a:rPr>
              <a:t>  Используемые материалы: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Лист жести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Саморезы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Краски (чёрного и золотого цвета)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Лак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Бумажный скотч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Пластиковый уголок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Клей монтажный «Момент»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400" smtClean="0"/>
          </a:p>
        </p:txBody>
      </p:sp>
      <p:pic>
        <p:nvPicPr>
          <p:cNvPr id="9220" name="Picture 4" descr="sxkxse2mXx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725" y="1268413"/>
            <a:ext cx="3662363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3744912" cy="6192837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FF00"/>
                </a:solidFill>
              </a:rPr>
              <a:t>Ход работы: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FFFF00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smtClean="0"/>
              <a:t>Разметка листа жести (с помощью линейки и чертилки)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smtClean="0"/>
              <a:t>Вырезание квадратного поля из жести ( с помощью ножниц по металлу)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smtClean="0"/>
              <a:t>Обработка краёв заготовки напильником.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smtClean="0"/>
              <a:t>Закрепление жести на раме.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000" smtClean="0"/>
              <a:t>Разметка поля на квадраты (размером 10х10 см) согласно эскизу.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z="200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sz="2000" smtClean="0"/>
          </a:p>
        </p:txBody>
      </p:sp>
      <p:pic>
        <p:nvPicPr>
          <p:cNvPr id="10243" name="Picture 7" descr="8U-mUIGigF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8913"/>
            <a:ext cx="4132262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188913"/>
            <a:ext cx="5545137" cy="1295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5. Покраска.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6. Покрытие лаком.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7. Монтаж пластикового уголка по краям изделия.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8. Приклеивание букв и цифр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9. Монтаж креплений (для подвешивания доски)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ru-RU" smtClean="0"/>
          </a:p>
        </p:txBody>
      </p:sp>
      <p:pic>
        <p:nvPicPr>
          <p:cNvPr id="11267" name="Picture 4" descr="M0spoxyi-6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916113"/>
            <a:ext cx="280828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rp42nj7lus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1628775"/>
            <a:ext cx="279241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jixDL5u25n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325" y="2276475"/>
            <a:ext cx="2782888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1" descr="Картинки по запросу краски из баллончи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88913"/>
            <a:ext cx="12239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3" descr="Картинки по запросу краски из баллончи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804115">
            <a:off x="7380288" y="188913"/>
            <a:ext cx="11938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417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Wingdings</vt:lpstr>
      <vt:lpstr>Calibri</vt:lpstr>
      <vt:lpstr>Точки</vt:lpstr>
      <vt:lpstr>ПРЕЗЕНТАЦИЯ к проекту</vt:lpstr>
      <vt:lpstr>Как возникла идея?</vt:lpstr>
      <vt:lpstr>Эскизы</vt:lpstr>
      <vt:lpstr>I. Изготовление и сборка каркаса (рамы)</vt:lpstr>
      <vt:lpstr>Используемые инструменты:  Ножовка          Рашпиль Рулетка           Угольник Линейка           Чертилка Рубанок           Отвёртка Шуруповёрт  Используемые материалы:  Брусок, шурупы, уголки, фанера, гвозди</vt:lpstr>
      <vt:lpstr>Слайд 6</vt:lpstr>
      <vt:lpstr>II. Изготовление шахматного поля</vt:lpstr>
      <vt:lpstr>Слайд 8</vt:lpstr>
      <vt:lpstr>Слайд 9</vt:lpstr>
      <vt:lpstr>Слайд 10</vt:lpstr>
      <vt:lpstr>III. Изготовление шахматных фигур</vt:lpstr>
      <vt:lpstr>Слайд 12</vt:lpstr>
      <vt:lpstr>3. Корректировка труднодоступных элементов фигур с помощью резаков. 4. Обработка фигур шлифовальной шкуркой.  </vt:lpstr>
      <vt:lpstr>4. Окрашивание фигур. 5. Покрытие фигур лаком. 6. Монтаж магнитов. </vt:lpstr>
      <vt:lpstr>Слайд 15</vt:lpstr>
      <vt:lpstr> IV Проверка качества изделия</vt:lpstr>
      <vt:lpstr>В изготовлении изделия принимали участие 22 человека</vt:lpstr>
    </vt:vector>
  </TitlesOfParts>
  <Company>втб24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Наталья</dc:creator>
  <cp:lastModifiedBy>Пользователь</cp:lastModifiedBy>
  <cp:revision>6</cp:revision>
  <dcterms:created xsi:type="dcterms:W3CDTF">2017-04-11T09:13:32Z</dcterms:created>
  <dcterms:modified xsi:type="dcterms:W3CDTF">2019-10-10T01:15:22Z</dcterms:modified>
</cp:coreProperties>
</file>