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b="1" dirty="0" smtClean="0"/>
              <a:t>«РАЗДЕЛОЧНАЯ ДОСКА»</a:t>
            </a:r>
          </a:p>
          <a:p>
            <a:endParaRPr lang="ru-RU" sz="3200" dirty="0" smtClean="0"/>
          </a:p>
          <a:p>
            <a:endParaRPr lang="ru-RU" dirty="0" smtClean="0"/>
          </a:p>
          <a:p>
            <a:r>
              <a:rPr lang="ru-RU" sz="2800" dirty="0" smtClean="0"/>
              <a:t>Выполнил ученик 8 А класса</a:t>
            </a:r>
          </a:p>
          <a:p>
            <a:r>
              <a:rPr lang="ru-RU" sz="2800" dirty="0" smtClean="0"/>
              <a:t>Сорокин </a:t>
            </a:r>
            <a:r>
              <a:rPr lang="ru-RU" sz="2800" dirty="0" smtClean="0"/>
              <a:t>Никита</a:t>
            </a:r>
            <a:endParaRPr lang="ru-RU" sz="2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305800" cy="2414824"/>
          </a:xfrm>
        </p:spPr>
        <p:txBody>
          <a:bodyPr/>
          <a:lstStyle/>
          <a:p>
            <a:r>
              <a:rPr lang="ru-RU" b="1" dirty="0" smtClean="0"/>
              <a:t>ПРЕЗЕНТАЦИЯ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 ПРОЕКТУ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219200"/>
          </a:xfrm>
        </p:spPr>
        <p:txBody>
          <a:bodyPr/>
          <a:lstStyle/>
          <a:p>
            <a:pPr algn="ctr"/>
            <a:r>
              <a:rPr lang="ru-RU" b="1" dirty="0" smtClean="0"/>
              <a:t>СПАСИБО  ЗА  ВНИМАНИЕ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8043890" cy="5715000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/>
              <a:t>У меня возникла идея изготовить разделочную доску для своей мамы.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Я подумал и решил действовать по плану:</a:t>
            </a:r>
          </a:p>
          <a:p>
            <a:r>
              <a:rPr lang="ru-RU" dirty="0" smtClean="0"/>
              <a:t>Для начала я придумал как будет выглядеть моя доска: выбрал форму, определился с её размерами, и подобрал рисунок. </a:t>
            </a:r>
          </a:p>
          <a:p>
            <a:r>
              <a:rPr lang="ru-RU" dirty="0" smtClean="0"/>
              <a:t>Затем выбрал подходящий материал и подобрал инструменты для работы.</a:t>
            </a:r>
          </a:p>
          <a:p>
            <a:r>
              <a:rPr lang="ru-RU" dirty="0" smtClean="0"/>
              <a:t>А потом приступил к работе.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олимпиада\IMG_20181001_0942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8275" y="457200"/>
            <a:ext cx="4286250" cy="57150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143636" y="785794"/>
            <a:ext cx="2622412" cy="45482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С помощью лобзика я выпилил из фанеры заготовку нужной формы.</a:t>
            </a:r>
            <a:endParaRPr lang="ru-RU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олимпиада\IMG_20181001_09434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8275" y="457200"/>
            <a:ext cx="4286250" cy="57150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929322" y="500042"/>
            <a:ext cx="2836726" cy="483395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Затем обработал заготовку наждачной бумагой со всех сторон</a:t>
            </a:r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олимпиада\IMG_20181001_09463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8275" y="457200"/>
            <a:ext cx="4286250" cy="57150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857884" y="428604"/>
            <a:ext cx="2908164" cy="49053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С помощью сверлильного станка просверлил отверстие для того, чтобы доску можно было вешать на крючок.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олимпиада\IMG_20181001_09474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357166"/>
            <a:ext cx="4429156" cy="5905541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643570" y="500042"/>
            <a:ext cx="3122478" cy="483395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Затем перевел на доску через копировальную бумагу рисунок, который выбрал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олимпиада\IMG_20181001_0950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8275" y="457200"/>
            <a:ext cx="4286250" cy="57150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786446" y="428604"/>
            <a:ext cx="2979602" cy="490539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Затем разукрасил рисунок красками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олимпиада\IMG_20181001_09523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8275" y="457200"/>
            <a:ext cx="4286250" cy="57150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929322" y="571480"/>
            <a:ext cx="2836726" cy="476252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Потом покрыл доску лаком с той стороны, где находится рисунок.</a:t>
            </a:r>
            <a:endParaRPr lang="ru-RU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олимпиада\IMG_20181001_0952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285728"/>
            <a:ext cx="4581549" cy="6108732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786446" y="428604"/>
            <a:ext cx="2979602" cy="5929354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b="1" dirty="0" smtClean="0"/>
              <a:t>Вот такая разделочная доска у меня получилась!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Результатом я доволен, получилось так, как я планировал.</a:t>
            </a:r>
          </a:p>
          <a:p>
            <a:pPr algn="ctr"/>
            <a:r>
              <a:rPr lang="ru-RU" sz="2800" b="1" dirty="0" smtClean="0"/>
              <a:t>Надеюсь, что маме понравится мой подарок.</a:t>
            </a:r>
            <a:endParaRPr lang="ru-RU" sz="2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</TotalTime>
  <Words>163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ПРЕЗЕНТАЦИЯ К ПРОЕКТУ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«Южная СОШ»  ПРЕЗЕНТАЦИЯ К ПРОЕКТУ</dc:title>
  <dc:creator>Пользователь</dc:creator>
  <cp:lastModifiedBy>Любовь</cp:lastModifiedBy>
  <cp:revision>7</cp:revision>
  <dcterms:created xsi:type="dcterms:W3CDTF">2018-10-10T01:32:32Z</dcterms:created>
  <dcterms:modified xsi:type="dcterms:W3CDTF">2019-10-10T10:39:31Z</dcterms:modified>
</cp:coreProperties>
</file>