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6" r:id="rId5"/>
    <p:sldId id="284" r:id="rId6"/>
    <p:sldId id="264" r:id="rId7"/>
    <p:sldId id="263" r:id="rId8"/>
    <p:sldId id="268" r:id="rId9"/>
    <p:sldId id="269" r:id="rId10"/>
    <p:sldId id="275" r:id="rId11"/>
    <p:sldId id="271" r:id="rId12"/>
    <p:sldId id="277" r:id="rId13"/>
    <p:sldId id="278" r:id="rId14"/>
    <p:sldId id="283" r:id="rId15"/>
    <p:sldId id="280" r:id="rId16"/>
    <p:sldId id="28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250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microsoft.com/office/2007/relationships/hdphoto" Target="../media/hdphoto6.wdp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yandex.ru/images/search?text=&#1092;&#1086;&#1090;&#1086;%20&#1085;&#1080;&#1082;&#1086;&#1083;&#1072;&#1077;&#1074;&#1089;&#1082;-&#1085;&#1072;-&#1072;&#1084;&#1091;&#1088;&#1077;&amp;stype=image&amp;lr=76&amp;source=wiz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980728"/>
            <a:ext cx="7920880" cy="1584176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Виртуальная экскурсия </a:t>
            </a:r>
          </a:p>
          <a:p>
            <a:pPr algn="ctr"/>
            <a:r>
              <a:rPr lang="ru-RU" sz="4000" b="1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по </a:t>
            </a:r>
            <a:r>
              <a:rPr lang="ru-RU" sz="4000" b="1" dirty="0" err="1" smtClean="0">
                <a:solidFill>
                  <a:srgbClr val="0070C0"/>
                </a:solidFill>
                <a:latin typeface="Bookman Old Style" panose="02050604050505020204" pitchFamily="18" charset="0"/>
              </a:rPr>
              <a:t>г.Николаевску</a:t>
            </a:r>
            <a:r>
              <a:rPr lang="ru-RU" sz="4000" b="1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-на-Амуре</a:t>
            </a:r>
            <a:endParaRPr lang="ru-RU" sz="4000" b="1" dirty="0">
              <a:solidFill>
                <a:srgbClr val="0070C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3491880" y="4673703"/>
            <a:ext cx="5112568" cy="14401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2000" b="1" dirty="0">
                <a:solidFill>
                  <a:srgbClr val="7030A0"/>
                </a:solidFill>
                <a:latin typeface="Bookman Old Style" panose="02050604050505020204" pitchFamily="18" charset="0"/>
              </a:rPr>
              <a:t>Выполнила: в</a:t>
            </a:r>
            <a:r>
              <a:rPr lang="ru-RU" sz="2000" b="1" dirty="0" smtClean="0">
                <a:solidFill>
                  <a:srgbClr val="7030A0"/>
                </a:solidFill>
                <a:latin typeface="Bookman Old Style" panose="02050604050505020204" pitchFamily="18" charset="0"/>
              </a:rPr>
              <a:t>оспитатель </a:t>
            </a:r>
          </a:p>
          <a:p>
            <a:pPr algn="r"/>
            <a:r>
              <a:rPr lang="ru-RU" sz="2000" b="1" dirty="0" smtClean="0">
                <a:solidFill>
                  <a:srgbClr val="7030A0"/>
                </a:solidFill>
                <a:latin typeface="Bookman Old Style" panose="02050604050505020204" pitchFamily="18" charset="0"/>
              </a:rPr>
              <a:t>МБДОУ ДС № 15 «Аленка»</a:t>
            </a:r>
          </a:p>
          <a:p>
            <a:pPr algn="r"/>
            <a:r>
              <a:rPr lang="ru-RU" sz="2000" b="1" dirty="0" err="1" smtClean="0">
                <a:solidFill>
                  <a:srgbClr val="7030A0"/>
                </a:solidFill>
                <a:latin typeface="Bookman Old Style" panose="02050604050505020204" pitchFamily="18" charset="0"/>
              </a:rPr>
              <a:t>Роголева</a:t>
            </a:r>
            <a:r>
              <a:rPr lang="ru-RU" sz="2000" b="1" dirty="0" smtClean="0">
                <a:solidFill>
                  <a:srgbClr val="7030A0"/>
                </a:solidFill>
                <a:latin typeface="Bookman Old Style" panose="02050604050505020204" pitchFamily="18" charset="0"/>
              </a:rPr>
              <a:t> Е.Г.</a:t>
            </a:r>
            <a:endParaRPr lang="ru-RU" sz="2000" b="1" dirty="0">
              <a:solidFill>
                <a:srgbClr val="7030A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1026" name="Picture 2" descr="http://900igr.net/up/datas/200156/006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2" y="2984020"/>
            <a:ext cx="3960440" cy="2921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одзаголовок 2"/>
          <p:cNvSpPr txBox="1">
            <a:spLocks/>
          </p:cNvSpPr>
          <p:nvPr/>
        </p:nvSpPr>
        <p:spPr>
          <a:xfrm>
            <a:off x="4355976" y="2780928"/>
            <a:ext cx="4104456" cy="10801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2000" b="1" dirty="0">
                <a:solidFill>
                  <a:srgbClr val="7030A0"/>
                </a:solidFill>
                <a:latin typeface="Bookman Old Style" panose="02050604050505020204" pitchFamily="18" charset="0"/>
              </a:rPr>
              <a:t>д</a:t>
            </a:r>
            <a:r>
              <a:rPr lang="ru-RU" sz="2000" b="1" dirty="0" smtClean="0">
                <a:solidFill>
                  <a:srgbClr val="7030A0"/>
                </a:solidFill>
                <a:latin typeface="Bookman Old Style" panose="02050604050505020204" pitchFamily="18" charset="0"/>
              </a:rPr>
              <a:t>ля детей старшего дошкольного возраста</a:t>
            </a:r>
          </a:p>
        </p:txBody>
      </p:sp>
    </p:spTree>
    <p:extLst>
      <p:ext uri="{BB962C8B-B14F-4D97-AF65-F5344CB8AC3E}">
        <p14:creationId xmlns:p14="http://schemas.microsoft.com/office/powerpoint/2010/main" val="2413114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www.museum.ru/imgB.asp?6114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5412682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75856" y="6124654"/>
            <a:ext cx="23567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Музей. Зал природы</a:t>
            </a:r>
            <a:endParaRPr lang="ru-RU" dirty="0"/>
          </a:p>
        </p:txBody>
      </p:sp>
      <p:pic>
        <p:nvPicPr>
          <p:cNvPr id="4" name="Picture 2" descr="http://trip-point.ru/wp-content/uploads/2013/09/%D0%A1%D0%BD%D0%B8%D0%BC%D0%BE%D0%BA-%D1%8D%D0%BA%D1%80%D0%B0%D0%BD%D0%B0-2013-09-30-%D0%B2-22.10.13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86641" y="3114532"/>
            <a:ext cx="4381163" cy="2917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903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i.mycdn.me/image?id=860440704786&amp;t=3&amp;plc=WEB&amp;tkn=*Z0-juCstnAxNMD8ARez3HAV48Hk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19" y="188640"/>
            <a:ext cx="8748973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76945" y="6309320"/>
            <a:ext cx="27719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Музей. Выставка картин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4021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photocdn.photogoroda.com/source2/cn3159/r5473/c5495/58903633.jpg?v=20171213112136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520" y="260648"/>
            <a:ext cx="8640960" cy="5764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211960" y="6309320"/>
            <a:ext cx="8130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Сквер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1400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https://avatars.mds.yandex.net/get-altay/200322/2a0000015b16ff9eb159dda9fe6ee332240a/L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1" y="284699"/>
            <a:ext cx="8721614" cy="5808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635896" y="6309320"/>
            <a:ext cx="24032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Киноцентр «Родина»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5947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779912" y="1621305"/>
            <a:ext cx="1212191" cy="2554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0" b="1" dirty="0" smtClean="0">
                <a:solidFill>
                  <a:srgbClr val="FF0000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?</a:t>
            </a:r>
            <a:endParaRPr lang="ru-RU" sz="16000" b="1" dirty="0">
              <a:solidFill>
                <a:srgbClr val="FF0000"/>
              </a:solidFill>
              <a:latin typeface="BatangChe" panose="02030609000101010101" pitchFamily="49" charset="-127"/>
              <a:ea typeface="BatangChe" panose="02030609000101010101" pitchFamily="49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48766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zemlyanin.info/wp-content/uploads/2012/08/nikolaevsk_na_amure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173" y="404664"/>
            <a:ext cx="8748102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0004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2420888"/>
            <a:ext cx="67687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Интернет-ресурсы:</a:t>
            </a:r>
          </a:p>
          <a:p>
            <a:r>
              <a:rPr lang="en-US" dirty="0">
                <a:hlinkClick r:id="rId2"/>
              </a:rPr>
              <a:t>https://yandex.ru/images/search?text=</a:t>
            </a:r>
            <a:r>
              <a:rPr lang="ru-RU" dirty="0">
                <a:hlinkClick r:id="rId2"/>
              </a:rPr>
              <a:t>фото%20николаевск-на-амуре&amp;</a:t>
            </a:r>
            <a:r>
              <a:rPr lang="en-US" dirty="0" err="1" smtClean="0">
                <a:hlinkClick r:id="rId2"/>
              </a:rPr>
              <a:t>stype</a:t>
            </a:r>
            <a:r>
              <a:rPr lang="en-US" dirty="0" smtClean="0">
                <a:hlinkClick r:id="rId2"/>
              </a:rPr>
              <a:t>=</a:t>
            </a:r>
            <a:r>
              <a:rPr lang="en-US" dirty="0" err="1" smtClean="0">
                <a:hlinkClick r:id="rId2"/>
              </a:rPr>
              <a:t>image&amp;lr</a:t>
            </a:r>
            <a:r>
              <a:rPr lang="en-US" dirty="0" smtClean="0">
                <a:hlinkClick r:id="rId2"/>
              </a:rPr>
              <a:t>=76&amp;source=wiz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6182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hotocdn.photogoroda.com/source1/cn3159/r5473/c5495/5495-523520.jpg?v=2017121614225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5220" y="188640"/>
            <a:ext cx="8784976" cy="6588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8034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i.ytimg.com/vi/KACJQ7XCKog/maxresdefaul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555" y="332656"/>
            <a:ext cx="8680978" cy="547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097607" y="6309320"/>
            <a:ext cx="31245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Памятник </a:t>
            </a:r>
            <a:r>
              <a:rPr lang="ru-RU" dirty="0" err="1" smtClean="0"/>
              <a:t>Г.И.Невельскому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9044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old.hkm.ru/images/nevelskoy_8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332656"/>
            <a:ext cx="8799086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714199" y="6381328"/>
            <a:ext cx="18838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Судно «Байкал»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5191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oat of Arms of Nikolaevsk-na-Amure (Khabarovsk kray) (2002)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620688"/>
            <a:ext cx="4608512" cy="5879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1957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vdp.mycdn.me/getImage?id=18374724336&amp;idx=1&amp;thumbType=3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3" y="476672"/>
            <a:ext cx="8776974" cy="4937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714199" y="6215691"/>
            <a:ext cx="17171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М</a:t>
            </a:r>
            <a:r>
              <a:rPr lang="ru-RU" dirty="0" smtClean="0"/>
              <a:t>орской </a:t>
            </a:r>
            <a:r>
              <a:rPr lang="ru-RU" dirty="0"/>
              <a:t>порт </a:t>
            </a:r>
          </a:p>
        </p:txBody>
      </p:sp>
    </p:spTree>
    <p:extLst>
      <p:ext uri="{BB962C8B-B14F-4D97-AF65-F5344CB8AC3E}">
        <p14:creationId xmlns:p14="http://schemas.microsoft.com/office/powerpoint/2010/main" val="1659472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ampvanino.ru/wp-content/uploads/2017/01/nikolaevsk-na-amure_4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3422" y="404664"/>
            <a:ext cx="8862521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075440" y="6316270"/>
            <a:ext cx="4998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err="1">
                <a:solidFill>
                  <a:srgbClr val="FF0000"/>
                </a:solidFill>
              </a:rPr>
              <a:t>Физминутка</a:t>
            </a:r>
            <a:r>
              <a:rPr lang="ru-RU" sz="2400" b="1" dirty="0">
                <a:solidFill>
                  <a:srgbClr val="FF0000"/>
                </a:solidFill>
              </a:rPr>
              <a:t> «Морская зарядка»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9081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photocdn.photogoroda.com/source2/cn3159/r5473/c5495/98380679.jpg?v=20171213112136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1" y="188640"/>
            <a:ext cx="8820591" cy="5779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995935" y="6309320"/>
            <a:ext cx="8338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Музей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7958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maptab.ru/images/gallery/ekspozitsii/3027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0623" y="260648"/>
            <a:ext cx="8818095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267744" y="6309320"/>
            <a:ext cx="50000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Музей. Зал истории </a:t>
            </a:r>
            <a:r>
              <a:rPr lang="ru-RU" dirty="0" err="1" smtClean="0"/>
              <a:t>г.Николаевска</a:t>
            </a:r>
            <a:r>
              <a:rPr lang="ru-RU" dirty="0" smtClean="0"/>
              <a:t>-на-Амуре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6539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175</TotalTime>
  <Words>62</Words>
  <Application>Microsoft Office PowerPoint</Application>
  <PresentationFormat>Экран (4:3)</PresentationFormat>
  <Paragraphs>19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</dc:creator>
  <cp:lastModifiedBy>Елена</cp:lastModifiedBy>
  <cp:revision>25</cp:revision>
  <dcterms:created xsi:type="dcterms:W3CDTF">2019-03-13T09:25:49Z</dcterms:created>
  <dcterms:modified xsi:type="dcterms:W3CDTF">2019-10-10T09:27:18Z</dcterms:modified>
</cp:coreProperties>
</file>