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20688"/>
            <a:ext cx="7930883" cy="4304769"/>
          </a:xfrm>
        </p:spPr>
        <p:txBody>
          <a:bodyPr/>
          <a:lstStyle/>
          <a:p>
            <a:r>
              <a:rPr lang="ru-RU" sz="4800" b="0" dirty="0">
                <a:solidFill>
                  <a:schemeClr val="bg2">
                    <a:lumMod val="10000"/>
                  </a:schemeClr>
                </a:solidFill>
                <a:effectLst/>
              </a:rPr>
              <a:t>Тема урока: </a:t>
            </a:r>
            <a:r>
              <a:rPr lang="ru-RU" b="0" dirty="0">
                <a:solidFill>
                  <a:schemeClr val="bg2">
                    <a:lumMod val="10000"/>
                  </a:schemeClr>
                </a:solidFill>
                <a:effectLst/>
              </a:rPr>
              <a:t>Контрольный опрос по теме "Основы организации и управления"</a:t>
            </a:r>
            <a:br>
              <a:rPr lang="ru-RU" b="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en-US" b="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en-US" b="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en-US" b="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en-US" b="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en-US" b="0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en-US" b="0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en-US" b="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en-US" b="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endParaRPr lang="ru-RU" b="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619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50938" y="731838"/>
            <a:ext cx="7993062" cy="3776662"/>
          </a:xfrm>
        </p:spPr>
        <p:txBody>
          <a:bodyPr>
            <a:normAutofit fontScale="85000" lnSpcReduction="20000"/>
          </a:bodyPr>
          <a:lstStyle/>
          <a:p>
            <a:r>
              <a:rPr lang="ru-RU" sz="3000" dirty="0">
                <a:solidFill>
                  <a:schemeClr val="bg2">
                    <a:lumMod val="10000"/>
                  </a:schemeClr>
                </a:solidFill>
              </a:rPr>
              <a:t>Цели и задачи урока:</a:t>
            </a:r>
          </a:p>
          <a:p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Образовательная</a:t>
            </a:r>
            <a:r>
              <a:rPr lang="ru-RU" sz="3000" dirty="0">
                <a:solidFill>
                  <a:schemeClr val="bg2">
                    <a:lumMod val="10000"/>
                  </a:schemeClr>
                </a:solidFill>
              </a:rPr>
              <a:t>:</a:t>
            </a:r>
            <a:r>
              <a:rPr lang="ru-RU" sz="3000" u="sng" dirty="0">
                <a:solidFill>
                  <a:schemeClr val="bg2">
                    <a:lumMod val="10000"/>
                  </a:schemeClr>
                </a:solidFill>
              </a:rPr>
              <a:t> контроль усвоения, закрепление и систематизация знаний по теме</a:t>
            </a:r>
            <a:endParaRPr lang="ru-RU" sz="30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30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Развивающая</a:t>
            </a:r>
            <a:r>
              <a:rPr lang="ru-RU" sz="3000" dirty="0">
                <a:solidFill>
                  <a:schemeClr val="bg2">
                    <a:lumMod val="10000"/>
                  </a:schemeClr>
                </a:solidFill>
              </a:rPr>
              <a:t>:</a:t>
            </a:r>
            <a:r>
              <a:rPr lang="ru-RU" sz="3000" u="sng" dirty="0">
                <a:solidFill>
                  <a:schemeClr val="bg2">
                    <a:lumMod val="10000"/>
                  </a:schemeClr>
                </a:solidFill>
              </a:rPr>
              <a:t> развитие мышления, внимания, логики, речи, умения публичного выступления </a:t>
            </a:r>
            <a:endParaRPr lang="en-US" sz="3000" u="sng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sz="30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Воспитательная</a:t>
            </a:r>
            <a:r>
              <a:rPr lang="ru-RU" sz="3000" dirty="0">
                <a:solidFill>
                  <a:schemeClr val="bg2">
                    <a:lumMod val="10000"/>
                  </a:schemeClr>
                </a:solidFill>
              </a:rPr>
              <a:t>:</a:t>
            </a:r>
            <a:r>
              <a:rPr lang="ru-RU" sz="3000" u="sng" dirty="0">
                <a:solidFill>
                  <a:schemeClr val="bg2">
                    <a:lumMod val="10000"/>
                  </a:schemeClr>
                </a:solidFill>
              </a:rPr>
              <a:t> воспитание умения работать в команде (ОК-6), сплоченности</a:t>
            </a:r>
            <a:endParaRPr lang="ru-RU" sz="3000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3035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32253507"/>
              </p:ext>
            </p:extLst>
          </p:nvPr>
        </p:nvGraphicFramePr>
        <p:xfrm>
          <a:off x="827584" y="692696"/>
          <a:ext cx="7245423" cy="3672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5141"/>
                <a:gridCol w="2415141"/>
                <a:gridCol w="2415141"/>
              </a:tblGrid>
              <a:tr h="269570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Команда №1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/>
                        <a:t>Команда №2 </a:t>
                      </a:r>
                    </a:p>
                    <a:p>
                      <a:pPr algn="ctr"/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/>
                        <a:t>Команда №3 </a:t>
                      </a:r>
                    </a:p>
                    <a:p>
                      <a:pPr algn="ctr"/>
                      <a:endParaRPr lang="ru-RU" sz="4000" dirty="0"/>
                    </a:p>
                  </a:txBody>
                  <a:tcPr/>
                </a:tc>
              </a:tr>
              <a:tr h="976704"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064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39863" y="549275"/>
            <a:ext cx="7704137" cy="4046538"/>
          </a:xfrm>
        </p:spPr>
        <p:txBody>
          <a:bodyPr/>
          <a:lstStyle/>
          <a:p>
            <a:pPr algn="l"/>
            <a:r>
              <a:rPr lang="ru-RU" sz="4000" u="sng" dirty="0" smtClean="0"/>
              <a:t>Рефлексия:</a:t>
            </a:r>
            <a:br>
              <a:rPr lang="ru-RU" sz="4000" u="sng" dirty="0" smtClean="0"/>
            </a:br>
            <a:r>
              <a:rPr lang="ru-RU" sz="4000" dirty="0" smtClean="0"/>
              <a:t>- что мне понравилось на уроке</a:t>
            </a:r>
            <a:br>
              <a:rPr lang="ru-RU" sz="4000" dirty="0" smtClean="0"/>
            </a:br>
            <a:r>
              <a:rPr lang="ru-RU" sz="4000" dirty="0" smtClean="0"/>
              <a:t>- что мне не понравилось на уроке</a:t>
            </a:r>
            <a:br>
              <a:rPr lang="ru-RU" sz="4000" dirty="0" smtClean="0"/>
            </a:br>
            <a:r>
              <a:rPr lang="ru-RU" sz="4000" dirty="0" smtClean="0"/>
              <a:t>- предложения по уроку</a:t>
            </a:r>
            <a:br>
              <a:rPr lang="ru-RU" sz="4000" dirty="0" smtClean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1019323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</TotalTime>
  <Words>65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Тема урока: Контрольный опрос по теме "Основы организации и управления"     </vt:lpstr>
      <vt:lpstr>Презентация PowerPoint</vt:lpstr>
      <vt:lpstr>Презентация PowerPoint</vt:lpstr>
      <vt:lpstr>Рефлексия: - что мне понравилось на уроке - что мне не понравилось на уроке - предложения по уроку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Контрольный опрос по теме "Основы организации и управления"     </dc:title>
  <dc:creator>Мавлонова Ирина Владимировна</dc:creator>
  <cp:lastModifiedBy>Мавлонова Ирина Владимировна</cp:lastModifiedBy>
  <cp:revision>3</cp:revision>
  <dcterms:created xsi:type="dcterms:W3CDTF">2019-09-13T07:55:22Z</dcterms:created>
  <dcterms:modified xsi:type="dcterms:W3CDTF">2019-10-10T08:30:04Z</dcterms:modified>
</cp:coreProperties>
</file>