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4" r:id="rId9"/>
    <p:sldId id="265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94674" autoAdjust="0"/>
  </p:normalViewPr>
  <p:slideViewPr>
    <p:cSldViewPr snapToGrid="0">
      <p:cViewPr varScale="1">
        <p:scale>
          <a:sx n="124" d="100"/>
          <a:sy n="124" d="100"/>
        </p:scale>
        <p:origin x="608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4" y="20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05F4E-C468-4BE7-9D40-FEA7AE89FE6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27C8-8209-4AEA-8259-94AA33FB31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05F4E-C468-4BE7-9D40-FEA7AE89FE6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27C8-8209-4AEA-8259-94AA33FB3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05F4E-C468-4BE7-9D40-FEA7AE89FE6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27C8-8209-4AEA-8259-94AA33FB3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05F4E-C468-4BE7-9D40-FEA7AE89FE6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27C8-8209-4AEA-8259-94AA33FB31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05F4E-C468-4BE7-9D40-FEA7AE89FE6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27C8-8209-4AEA-8259-94AA33FB3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05F4E-C468-4BE7-9D40-FEA7AE89FE6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27C8-8209-4AEA-8259-94AA33FB31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05F4E-C468-4BE7-9D40-FEA7AE89FE6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27C8-8209-4AEA-8259-94AA33FB31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05F4E-C468-4BE7-9D40-FEA7AE89FE6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27C8-8209-4AEA-8259-94AA33FB3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05F4E-C468-4BE7-9D40-FEA7AE89FE6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27C8-8209-4AEA-8259-94AA33FB3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05F4E-C468-4BE7-9D40-FEA7AE89FE6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27C8-8209-4AEA-8259-94AA33FB31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05F4E-C468-4BE7-9D40-FEA7AE89FE6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627C8-8209-4AEA-8259-94AA33FB31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9305F4E-C468-4BE7-9D40-FEA7AE89FE68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C0627C8-8209-4AEA-8259-94AA33FB31C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406" y="3766860"/>
            <a:ext cx="9144000" cy="1655762"/>
          </a:xfrm>
        </p:spPr>
        <p:txBody>
          <a:bodyPr>
            <a:noAutofit/>
          </a:bodyPr>
          <a:lstStyle/>
          <a:p>
            <a:pPr algn="r"/>
            <a:r>
              <a:rPr lang="ru-RU" sz="2400" i="1" dirty="0"/>
              <a:t>Подготовили : Полюхина О.В.</a:t>
            </a:r>
          </a:p>
          <a:p>
            <a:pPr algn="r"/>
            <a:r>
              <a:rPr lang="ru-RU" sz="2400" i="1" dirty="0"/>
              <a:t>Татаринцева Е.А.</a:t>
            </a:r>
          </a:p>
          <a:p>
            <a:pPr algn="r"/>
            <a:r>
              <a:rPr lang="ru-RU" sz="2400" i="1" dirty="0"/>
              <a:t>Группа №20 «</a:t>
            </a:r>
            <a:r>
              <a:rPr lang="ru-RU" sz="2400" i="1" dirty="0" err="1"/>
              <a:t>Семицветик</a:t>
            </a:r>
            <a:r>
              <a:rPr lang="ru-RU" sz="2400" i="1" dirty="0"/>
              <a:t>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6184" y="915500"/>
            <a:ext cx="9933709" cy="2387600"/>
          </a:xfrm>
        </p:spPr>
        <p:txBody>
          <a:bodyPr>
            <a:noAutofit/>
          </a:bodyPr>
          <a:lstStyle/>
          <a:p>
            <a:r>
              <a:rPr lang="ru-RU" sz="4800" b="1" i="1" dirty="0"/>
              <a:t>Проект «</a:t>
            </a:r>
            <a:r>
              <a:rPr lang="ru-RU" sz="4800" b="1" i="1" dirty="0" err="1"/>
              <a:t>Фольклор,традиции,обычаи</a:t>
            </a:r>
            <a:r>
              <a:rPr lang="ru-RU" sz="4800" b="1" i="1" dirty="0"/>
              <a:t> татарского народа»</a:t>
            </a:r>
          </a:p>
        </p:txBody>
      </p:sp>
    </p:spTree>
    <p:extLst>
      <p:ext uri="{BB962C8B-B14F-4D97-AF65-F5344CB8AC3E}">
        <p14:creationId xmlns:p14="http://schemas.microsoft.com/office/powerpoint/2010/main" val="3539774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3 этап - заключительный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ru-RU" sz="3200" dirty="0"/>
              <a:t>презентация проектной деятельности;</a:t>
            </a:r>
          </a:p>
          <a:p>
            <a:pPr lvl="0"/>
            <a:r>
              <a:rPr lang="ru-RU" sz="3200" dirty="0"/>
              <a:t>заключительное мероприятие –выход на ярмарку «Ремесла Южного Урала»;</a:t>
            </a:r>
          </a:p>
          <a:p>
            <a:pPr lvl="0"/>
            <a:r>
              <a:rPr lang="ru-RU" sz="3200" dirty="0"/>
              <a:t>составление картотек по региональному компоненту.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400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Непосредственная образовательная деятельность: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400" dirty="0"/>
              <a:t>Оформление выставок детских работ совместно с родителями, по теме «</a:t>
            </a:r>
            <a:r>
              <a:rPr lang="ru-RU" sz="2400" dirty="0" err="1"/>
              <a:t>Тюбитеечка</a:t>
            </a:r>
            <a:r>
              <a:rPr lang="ru-RU" sz="2400" dirty="0"/>
              <a:t>».</a:t>
            </a:r>
          </a:p>
          <a:p>
            <a:r>
              <a:rPr lang="ru-RU" sz="2400" dirty="0"/>
              <a:t>Проведение татарских народных игр на улице и в группе.</a:t>
            </a:r>
          </a:p>
          <a:p>
            <a:r>
              <a:rPr lang="ru-RU" sz="2400" dirty="0"/>
              <a:t>Принятие участия в  Ярмарке по теме «Народные Промыслы Южного Урала».</a:t>
            </a:r>
          </a:p>
          <a:p>
            <a:r>
              <a:rPr lang="ru-RU" sz="2400" dirty="0"/>
              <a:t>Консультации для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2544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9880" y="5081617"/>
            <a:ext cx="8897057" cy="1350714"/>
          </a:xfrm>
        </p:spPr>
        <p:txBody>
          <a:bodyPr>
            <a:normAutofit fontScale="90000"/>
          </a:bodyPr>
          <a:lstStyle/>
          <a:p>
            <a:r>
              <a:rPr lang="ru-RU" sz="5400" b="1" i="1" dirty="0"/>
              <a:t>Изготовление народных татарских костюмов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30" y="195209"/>
            <a:ext cx="10155400" cy="4886407"/>
          </a:xfrm>
        </p:spPr>
      </p:pic>
    </p:spTree>
    <p:extLst>
      <p:ext uri="{BB962C8B-B14F-4D97-AF65-F5344CB8AC3E}">
        <p14:creationId xmlns:p14="http://schemas.microsoft.com/office/powerpoint/2010/main" val="1807714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9881" y="5381162"/>
            <a:ext cx="8683348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«Участие в Ярмарке Ремесел Южного Урала»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41" y="398069"/>
            <a:ext cx="9311682" cy="4399961"/>
          </a:xfrm>
        </p:spPr>
      </p:pic>
    </p:spTree>
    <p:extLst>
      <p:ext uri="{BB962C8B-B14F-4D97-AF65-F5344CB8AC3E}">
        <p14:creationId xmlns:p14="http://schemas.microsoft.com/office/powerpoint/2010/main" val="1547302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5166" y="4998892"/>
            <a:ext cx="8683348" cy="1143000"/>
          </a:xfrm>
        </p:spPr>
        <p:txBody>
          <a:bodyPr>
            <a:noAutofit/>
          </a:bodyPr>
          <a:lstStyle/>
          <a:p>
            <a:r>
              <a:rPr lang="ru-RU" sz="4800" b="1" i="1" dirty="0"/>
              <a:t>Украшение татарского головного убора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751" y="346842"/>
            <a:ext cx="8825027" cy="4410093"/>
          </a:xfrm>
          <a:prstGeom prst="rect">
            <a:avLst/>
          </a:prstGeom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E598BBCA-AD5A-EA4D-BAE2-2FA161E99A3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96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dirty="0"/>
              <a:t>Мастер класс для родителей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8758" y="959335"/>
            <a:ext cx="5132891" cy="387637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03315" y="861684"/>
            <a:ext cx="3898024" cy="2923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116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536" y="4782071"/>
            <a:ext cx="8683348" cy="1382245"/>
          </a:xfrm>
        </p:spPr>
        <p:txBody>
          <a:bodyPr/>
          <a:lstStyle/>
          <a:p>
            <a:r>
              <a:rPr lang="ru-RU" dirty="0"/>
              <a:t>Народная выставка «</a:t>
            </a:r>
            <a:r>
              <a:rPr lang="ru-RU" dirty="0" err="1"/>
              <a:t>Тюбитеечка</a:t>
            </a:r>
            <a:r>
              <a:rPr lang="ru-RU" dirty="0"/>
              <a:t>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662" y="353465"/>
            <a:ext cx="9002110" cy="4108176"/>
          </a:xfrm>
        </p:spPr>
      </p:pic>
    </p:spTree>
    <p:extLst>
      <p:ext uri="{BB962C8B-B14F-4D97-AF65-F5344CB8AC3E}">
        <p14:creationId xmlns:p14="http://schemas.microsoft.com/office/powerpoint/2010/main" val="3555572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7178" y="5428457"/>
            <a:ext cx="8683348" cy="1143000"/>
          </a:xfrm>
        </p:spPr>
        <p:txBody>
          <a:bodyPr/>
          <a:lstStyle/>
          <a:p>
            <a:r>
              <a:rPr lang="ru-RU" dirty="0"/>
              <a:t>Изготовление картотек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8870">
            <a:off x="778606" y="621480"/>
            <a:ext cx="4633382" cy="34750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50303">
            <a:off x="6313018" y="937015"/>
            <a:ext cx="4215412" cy="361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13945" y="677917"/>
            <a:ext cx="10590127" cy="5499046"/>
          </a:xfrm>
        </p:spPr>
        <p:txBody>
          <a:bodyPr>
            <a:normAutofit fontScale="92500" lnSpcReduction="20000"/>
          </a:bodyPr>
          <a:lstStyle/>
          <a:p>
            <a:r>
              <a:rPr lang="ru-RU" sz="6000" b="1" dirty="0"/>
              <a:t>Вид проекта : </a:t>
            </a:r>
            <a:r>
              <a:rPr lang="ru-RU" sz="6000" dirty="0"/>
              <a:t>творческий</a:t>
            </a:r>
            <a:endParaRPr lang="ru-RU" sz="6000" b="1" dirty="0"/>
          </a:p>
          <a:p>
            <a:r>
              <a:rPr lang="ru-RU" sz="6000" b="1" dirty="0"/>
              <a:t>Продолжительность проекта : </a:t>
            </a:r>
            <a:r>
              <a:rPr lang="ru-RU" sz="6000" dirty="0"/>
              <a:t>Долгосрочный(сентябрь 2018-май 2019г.)</a:t>
            </a:r>
          </a:p>
          <a:p>
            <a:r>
              <a:rPr lang="ru-RU" sz="6000" b="1" dirty="0"/>
              <a:t>Участники проекта : </a:t>
            </a:r>
            <a:r>
              <a:rPr lang="ru-RU" sz="6000" dirty="0"/>
              <a:t>дети, родители, воспитатели</a:t>
            </a:r>
          </a:p>
        </p:txBody>
      </p:sp>
    </p:spTree>
    <p:extLst>
      <p:ext uri="{BB962C8B-B14F-4D97-AF65-F5344CB8AC3E}">
        <p14:creationId xmlns:p14="http://schemas.microsoft.com/office/powerpoint/2010/main" val="2476326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2634" y="4662906"/>
            <a:ext cx="10515600" cy="1325563"/>
          </a:xfrm>
        </p:spPr>
        <p:txBody>
          <a:bodyPr/>
          <a:lstStyle/>
          <a:p>
            <a:r>
              <a:rPr lang="ru-RU" sz="6000" b="1" dirty="0"/>
              <a:t>Цель проекта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9906000" cy="3474720"/>
          </a:xfrm>
        </p:spPr>
        <p:txBody>
          <a:bodyPr>
            <a:normAutofit/>
          </a:bodyPr>
          <a:lstStyle/>
          <a:p>
            <a:r>
              <a:rPr lang="ru-RU" sz="4400" dirty="0"/>
              <a:t>Познакомить детей  с </a:t>
            </a:r>
            <a:r>
              <a:rPr lang="ru-RU" sz="4400" dirty="0" err="1"/>
              <a:t>фольклором,традициями,обычаем</a:t>
            </a:r>
            <a:r>
              <a:rPr lang="ru-RU" sz="4400" dirty="0"/>
              <a:t> татарского народа татарского народов.</a:t>
            </a:r>
          </a:p>
        </p:txBody>
      </p:sp>
    </p:spTree>
    <p:extLst>
      <p:ext uri="{BB962C8B-B14F-4D97-AF65-F5344CB8AC3E}">
        <p14:creationId xmlns:p14="http://schemas.microsoft.com/office/powerpoint/2010/main" val="3504861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2220" y="396765"/>
            <a:ext cx="8534400" cy="685800"/>
          </a:xfrm>
        </p:spPr>
        <p:txBody>
          <a:bodyPr/>
          <a:lstStyle/>
          <a:p>
            <a:r>
              <a:rPr lang="ru-RU" b="1" dirty="0"/>
              <a:t>Задачи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41435" y="1450428"/>
            <a:ext cx="11146220" cy="4840013"/>
          </a:xfrm>
        </p:spPr>
        <p:txBody>
          <a:bodyPr>
            <a:noAutofit/>
          </a:bodyPr>
          <a:lstStyle/>
          <a:p>
            <a:r>
              <a:rPr lang="ru-RU" sz="2000" dirty="0"/>
              <a:t>Расширять  представление  о национальной культуре  татар  </a:t>
            </a:r>
          </a:p>
          <a:p>
            <a:pPr marL="0" indent="0">
              <a:buNone/>
            </a:pPr>
            <a:r>
              <a:rPr lang="ru-RU" sz="2000" dirty="0"/>
              <a:t>•    Подбор методической, научно - популярной и художественной литературы, дидактического материала с учетом его доступности восприятию детей младшего дошкольного возраста, а также его художественных достоинств и воспитательного значения.</a:t>
            </a:r>
            <a:br>
              <a:rPr lang="ru-RU" sz="2000" dirty="0"/>
            </a:br>
            <a:r>
              <a:rPr lang="ru-RU" sz="2000" dirty="0"/>
              <a:t>•    Создание образовательной - культурной среды в группе: пополнение краеведческого уголка материалом "Декоративно-прикладное искусство татар ", "Национальные костюмы народов татар ", "Сказки народов", "Пословицы и поговорки ", "Народные  игры  татар "; создание галереи детского творчества; оформление стенда фотографий, отражающих работу по проекту.</a:t>
            </a:r>
            <a:br>
              <a:rPr lang="ru-RU" sz="2000" dirty="0"/>
            </a:br>
            <a:r>
              <a:rPr lang="ru-RU" sz="2000" dirty="0"/>
              <a:t>•    Взаимодействие с родителями в совместной образовательной деятельности по реализации проекта.</a:t>
            </a:r>
            <a:br>
              <a:rPr lang="ru-RU" sz="2000" dirty="0"/>
            </a:br>
            <a:r>
              <a:rPr lang="ru-RU" sz="2000" dirty="0"/>
              <a:t>•    Развивать творческие способности детей.</a:t>
            </a:r>
          </a:p>
        </p:txBody>
      </p:sp>
    </p:spTree>
    <p:extLst>
      <p:ext uri="{BB962C8B-B14F-4D97-AF65-F5344CB8AC3E}">
        <p14:creationId xmlns:p14="http://schemas.microsoft.com/office/powerpoint/2010/main" val="1268490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998" y="708154"/>
            <a:ext cx="10002740" cy="1325563"/>
          </a:xfrm>
        </p:spPr>
        <p:txBody>
          <a:bodyPr>
            <a:normAutofit/>
          </a:bodyPr>
          <a:lstStyle/>
          <a:p>
            <a:r>
              <a:rPr lang="ru-RU" sz="6000" b="1" i="1" dirty="0"/>
              <a:t>Ожидаемый результат: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2055" y="2191407"/>
            <a:ext cx="9869214" cy="428822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•   </a:t>
            </a:r>
            <a:r>
              <a:rPr lang="ru-RU" sz="3600" dirty="0"/>
              <a:t> Повышение уровня </a:t>
            </a:r>
            <a:r>
              <a:rPr lang="ru-RU" sz="3600" dirty="0" err="1"/>
              <a:t>сформированности</a:t>
            </a:r>
            <a:r>
              <a:rPr lang="ru-RU" sz="3600" dirty="0"/>
              <a:t> нравственно- патриотических чувств воспитанников, знаниях о народах проживающих на  территории России, культуры поведения дошкольников;</a:t>
            </a:r>
            <a:br>
              <a:rPr lang="ru-RU" sz="3600" dirty="0"/>
            </a:br>
            <a:r>
              <a:rPr lang="ru-RU" sz="3600" dirty="0"/>
              <a:t>•    Раскрытие индивидуальности ребенка;</a:t>
            </a:r>
            <a:br>
              <a:rPr lang="ru-RU" sz="3600" dirty="0"/>
            </a:br>
            <a:r>
              <a:rPr lang="ru-RU" sz="3600" dirty="0"/>
              <a:t>•    Воспитывать у детей уважение к культуре другого народа, познавательный интерес к родному краю.</a:t>
            </a:r>
          </a:p>
          <a:p>
            <a:pPr marL="0" indent="0">
              <a:buNone/>
            </a:pPr>
            <a:r>
              <a:rPr lang="ru-RU" sz="3600" dirty="0"/>
              <a:t>Совместное творчество детей с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313865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8897" y="831885"/>
            <a:ext cx="9159766" cy="1325563"/>
          </a:xfrm>
        </p:spPr>
        <p:txBody>
          <a:bodyPr/>
          <a:lstStyle/>
          <a:p>
            <a:pPr algn="ctr"/>
            <a:r>
              <a:rPr lang="ru-RU" b="1" i="1" dirty="0" err="1"/>
              <a:t>Предпологаемый</a:t>
            </a:r>
            <a:r>
              <a:rPr lang="ru-RU" b="1" i="1" dirty="0"/>
              <a:t> результат: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87821" y="1876097"/>
            <a:ext cx="9711558" cy="40801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dirty="0"/>
              <a:t>1)Расширение представлений детей об окружающем мире.</a:t>
            </a:r>
            <a:br>
              <a:rPr lang="ru-RU" sz="3200" dirty="0"/>
            </a:br>
            <a:r>
              <a:rPr lang="ru-RU" sz="3200" dirty="0"/>
              <a:t>2)Обогащение представлений детей о традициях и культуре татарского народа.</a:t>
            </a:r>
            <a:br>
              <a:rPr lang="ru-RU" sz="3200" dirty="0"/>
            </a:br>
            <a:r>
              <a:rPr lang="ru-RU" sz="3200" dirty="0"/>
              <a:t>3)Углубление жизненного опыта.</a:t>
            </a:r>
            <a:br>
              <a:rPr lang="ru-RU" sz="3200" dirty="0"/>
            </a:br>
            <a:r>
              <a:rPr lang="ru-RU" sz="3200" dirty="0"/>
              <a:t>4)Знание правил народных игр, умение в них играть.</a:t>
            </a:r>
            <a:br>
              <a:rPr lang="ru-RU" sz="3200" dirty="0"/>
            </a:br>
            <a:r>
              <a:rPr lang="ru-RU" sz="3200" dirty="0"/>
              <a:t>5)Повышение активности родителей и детей к изучению и уважению национальной культуры родного края и других народов</a:t>
            </a:r>
          </a:p>
        </p:txBody>
      </p:sp>
    </p:spTree>
    <p:extLst>
      <p:ext uri="{BB962C8B-B14F-4D97-AF65-F5344CB8AC3E}">
        <p14:creationId xmlns:p14="http://schemas.microsoft.com/office/powerpoint/2010/main" val="1916952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075" y="484910"/>
            <a:ext cx="10515600" cy="159371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Этапы реализации проекта:</a:t>
            </a:r>
            <a:br>
              <a:rPr lang="ru-RU" dirty="0"/>
            </a:br>
            <a:r>
              <a:rPr lang="ru-RU" b="1" i="1" dirty="0"/>
              <a:t>1 этап – подготовительный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79765" y="1853333"/>
            <a:ext cx="10515600" cy="4351338"/>
          </a:xfrm>
        </p:spPr>
        <p:txBody>
          <a:bodyPr>
            <a:normAutofit fontScale="92500"/>
          </a:bodyPr>
          <a:lstStyle/>
          <a:p>
            <a:pPr lvl="0"/>
            <a:r>
              <a:rPr lang="ru-RU" sz="3600" dirty="0"/>
              <a:t>определение темы проекта;</a:t>
            </a:r>
          </a:p>
          <a:p>
            <a:pPr lvl="0"/>
            <a:r>
              <a:rPr lang="ru-RU" sz="3600" dirty="0"/>
              <a:t>намечается план движения к поставленной цели; </a:t>
            </a:r>
          </a:p>
          <a:p>
            <a:pPr lvl="0"/>
            <a:r>
              <a:rPr lang="ru-RU" sz="3600" dirty="0"/>
              <a:t>подбор наглядно-дидактических пособий, демонстрационный материал;</a:t>
            </a:r>
          </a:p>
          <a:p>
            <a:pPr lvl="0"/>
            <a:r>
              <a:rPr lang="ru-RU" sz="3600" dirty="0"/>
              <a:t>консультация для родителей «Народная сказка в системе нравственного воспитания»;</a:t>
            </a:r>
          </a:p>
          <a:p>
            <a:pPr lvl="0"/>
            <a:r>
              <a:rPr lang="ru-RU" sz="3600" dirty="0"/>
              <a:t>составление плана основного этапа проекта.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078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3" y="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2 этап – основной </a:t>
            </a:r>
            <a:br>
              <a:rPr lang="ru-RU" dirty="0"/>
            </a:br>
            <a:r>
              <a:rPr lang="ru-RU" b="1" i="1" dirty="0"/>
              <a:t>Работа с детьми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03555622"/>
              </p:ext>
            </p:extLst>
          </p:nvPr>
        </p:nvGraphicFramePr>
        <p:xfrm>
          <a:off x="484909" y="1332807"/>
          <a:ext cx="10972800" cy="5336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9012">
                <a:tc>
                  <a:txBody>
                    <a:bodyPr/>
                    <a:lstStyle/>
                    <a:p>
                      <a:r>
                        <a:rPr lang="ru-RU" dirty="0"/>
                        <a:t>Содержание</a:t>
                      </a:r>
                      <a:r>
                        <a:rPr lang="ru-RU" baseline="0" dirty="0"/>
                        <a:t> деятельности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срок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650">
                <a:tc>
                  <a:txBody>
                    <a:bodyPr/>
                    <a:lstStyle/>
                    <a:p>
                      <a:r>
                        <a:rPr lang="ru-RU" dirty="0"/>
                        <a:t>Подбор литературы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Сентябрь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6650">
                <a:tc>
                  <a:txBody>
                    <a:bodyPr/>
                    <a:lstStyle/>
                    <a:p>
                      <a:r>
                        <a:rPr lang="ru-RU" dirty="0"/>
                        <a:t>Поиск и отбор</a:t>
                      </a:r>
                      <a:r>
                        <a:rPr lang="ru-RU" baseline="0" dirty="0"/>
                        <a:t> интернет ресурсов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Октябрь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6650">
                <a:tc>
                  <a:txBody>
                    <a:bodyPr/>
                    <a:lstStyle/>
                    <a:p>
                      <a:r>
                        <a:rPr lang="ru-RU" dirty="0"/>
                        <a:t>Поиск консультаций и бесед с родителями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Ноябрь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6638">
                <a:tc>
                  <a:txBody>
                    <a:bodyPr/>
                    <a:lstStyle/>
                    <a:p>
                      <a:r>
                        <a:rPr lang="ru-RU" dirty="0"/>
                        <a:t>Знакомство с представителями других национальностей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Декабрь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6650">
                <a:tc>
                  <a:txBody>
                    <a:bodyPr/>
                    <a:lstStyle/>
                    <a:p>
                      <a:r>
                        <a:rPr lang="ru-RU" dirty="0"/>
                        <a:t>Подготовка к фестивалю народных игр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Январь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6626">
                <a:tc>
                  <a:txBody>
                    <a:bodyPr/>
                    <a:lstStyle/>
                    <a:p>
                      <a:r>
                        <a:rPr lang="ru-RU" dirty="0"/>
                        <a:t>Знакомство и разучивание пословиц и поговорок</a:t>
                      </a:r>
                      <a:r>
                        <a:rPr lang="ru-RU" baseline="0" dirty="0"/>
                        <a:t> татарского народа</a:t>
                      </a:r>
                    </a:p>
                    <a:p>
                      <a:r>
                        <a:rPr lang="ru-RU" baseline="0" dirty="0"/>
                        <a:t>Разучивание игры «Перетяни канат»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Февраль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6650">
                <a:tc>
                  <a:txBody>
                    <a:bodyPr/>
                    <a:lstStyle/>
                    <a:p>
                      <a:r>
                        <a:rPr lang="ru-RU" dirty="0"/>
                        <a:t>Изучение</a:t>
                      </a:r>
                      <a:r>
                        <a:rPr lang="ru-RU" baseline="0" dirty="0"/>
                        <a:t> сказки «Три сестры»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Март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66626">
                <a:tc>
                  <a:txBody>
                    <a:bodyPr/>
                    <a:lstStyle/>
                    <a:p>
                      <a:r>
                        <a:rPr lang="ru-RU" dirty="0"/>
                        <a:t>Знакомство с народным костюмом</a:t>
                      </a:r>
                    </a:p>
                    <a:p>
                      <a:r>
                        <a:rPr lang="ru-RU" dirty="0"/>
                        <a:t>Оформление национального головного убора- тюбетейка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Апрель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6638">
                <a:tc>
                  <a:txBody>
                    <a:bodyPr/>
                    <a:lstStyle/>
                    <a:p>
                      <a:r>
                        <a:rPr lang="ru-RU" dirty="0"/>
                        <a:t>Знакомство с традициями татарского народа</a:t>
                      </a:r>
                    </a:p>
                    <a:p>
                      <a:r>
                        <a:rPr lang="ru-RU" dirty="0"/>
                        <a:t>Выставка костюмов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Май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2910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1329" y="40178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2 этап – основной </a:t>
            </a:r>
            <a:br>
              <a:rPr lang="ru-RU" dirty="0"/>
            </a:br>
            <a:r>
              <a:rPr lang="ru-RU" b="1" i="1" dirty="0"/>
              <a:t>Работа с родителями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86790426"/>
              </p:ext>
            </p:extLst>
          </p:nvPr>
        </p:nvGraphicFramePr>
        <p:xfrm>
          <a:off x="768927" y="2005734"/>
          <a:ext cx="10515600" cy="4663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0126">
                <a:tc>
                  <a:txBody>
                    <a:bodyPr/>
                    <a:lstStyle/>
                    <a:p>
                      <a:r>
                        <a:rPr lang="ru-RU" dirty="0"/>
                        <a:t>Содержание деятельности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срок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126">
                <a:tc>
                  <a:txBody>
                    <a:bodyPr/>
                    <a:lstStyle/>
                    <a:p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Беседа</a:t>
                      </a:r>
                      <a:r>
                        <a:rPr lang="ru-RU" sz="18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</a:t>
                      </a:r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Народная культура и традиции татар»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Декабрь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7889">
                <a:tc>
                  <a:txBody>
                    <a:bodyPr/>
                    <a:lstStyle/>
                    <a:p>
                      <a:r>
                        <a:rPr lang="ru-RU" dirty="0"/>
                        <a:t>Рекомендации</a:t>
                      </a:r>
                      <a:r>
                        <a:rPr lang="ru-RU" baseline="0" dirty="0"/>
                        <a:t> по изготовлению татарского костюма на фестиваль народных игр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Январь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7889">
                <a:tc>
                  <a:txBody>
                    <a:bodyPr/>
                    <a:lstStyle/>
                    <a:p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Консультация «Народная сказка в системе нравственного воспитания»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Февраль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7889">
                <a:tc>
                  <a:txBody>
                    <a:bodyPr/>
                    <a:lstStyle/>
                    <a:p>
                      <a:r>
                        <a:rPr lang="ru-RU" dirty="0"/>
                        <a:t>Мастер класс по изготовлению национального головного убора - </a:t>
                      </a:r>
                      <a:r>
                        <a:rPr lang="ru-RU" dirty="0" err="1"/>
                        <a:t>тюбитейка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Март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12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Викторина</a:t>
                      </a:r>
                      <a:b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«О татарских обычаях, традициях и народном творчестве»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Апрель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7889">
                <a:tc>
                  <a:txBody>
                    <a:bodyPr/>
                    <a:lstStyle/>
                    <a:p>
                      <a:r>
                        <a:rPr lang="ru-RU" dirty="0"/>
                        <a:t>Изготовление</a:t>
                      </a:r>
                      <a:r>
                        <a:rPr lang="ru-RU" baseline="0" dirty="0"/>
                        <a:t> расписных камней вместе с ребенком на ярмарку ремесел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Май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664584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249</TotalTime>
  <Words>340</Words>
  <Application>Microsoft Macintosh PowerPoint</Application>
  <PresentationFormat>Широкоэкранный</PresentationFormat>
  <Paragraphs>77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Georgia</vt:lpstr>
      <vt:lpstr>Trebuchet MS</vt:lpstr>
      <vt:lpstr>Воздушный поток</vt:lpstr>
      <vt:lpstr>Проект «Фольклор,традиции,обычаи татарского народа»</vt:lpstr>
      <vt:lpstr>Презентация PowerPoint</vt:lpstr>
      <vt:lpstr>Цель проекта:</vt:lpstr>
      <vt:lpstr>Задачи проекта</vt:lpstr>
      <vt:lpstr>Ожидаемый результат:</vt:lpstr>
      <vt:lpstr>Предпологаемый результат:</vt:lpstr>
      <vt:lpstr>Этапы реализации проекта: 1 этап – подготовительный </vt:lpstr>
      <vt:lpstr>2 этап – основной  Работа с детьми</vt:lpstr>
      <vt:lpstr>2 этап – основной  Работа с родителями</vt:lpstr>
      <vt:lpstr>3 этап - заключительный  </vt:lpstr>
      <vt:lpstr>Непосредственная образовательная деятельность:</vt:lpstr>
      <vt:lpstr>Изготовление народных татарских костюмов</vt:lpstr>
      <vt:lpstr>«Участие в Ярмарке Ремесел Южного Урала»</vt:lpstr>
      <vt:lpstr>Украшение татарского головного убора</vt:lpstr>
      <vt:lpstr>Мастер класс для родителей</vt:lpstr>
      <vt:lpstr>Народная выставка «Тюбитеечка»</vt:lpstr>
      <vt:lpstr>Изготовление картотек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«Фольклер,традиции,обычаи татарского народа»</dc:title>
  <dc:creator>User</dc:creator>
  <cp:lastModifiedBy>Microsoft Office User</cp:lastModifiedBy>
  <cp:revision>25</cp:revision>
  <dcterms:created xsi:type="dcterms:W3CDTF">2016-05-18T10:59:03Z</dcterms:created>
  <dcterms:modified xsi:type="dcterms:W3CDTF">2019-10-10T11:38:27Z</dcterms:modified>
</cp:coreProperties>
</file>