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0B45D-A9F1-4A12-B381-AD7C24637DC3}" type="datetimeFigureOut">
              <a:rPr lang="ru-RU" smtClean="0"/>
              <a:t>12.08.2019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71511-F6AB-4726-94CE-2DA155E867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719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0B45D-A9F1-4A12-B381-AD7C24637DC3}" type="datetimeFigureOut">
              <a:rPr lang="ru-RU" smtClean="0"/>
              <a:t>12.08.2019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71511-F6AB-4726-94CE-2DA155E867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7433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0B45D-A9F1-4A12-B381-AD7C24637DC3}" type="datetimeFigureOut">
              <a:rPr lang="ru-RU" smtClean="0"/>
              <a:t>12.08.2019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71511-F6AB-4726-94CE-2DA155E867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136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0B45D-A9F1-4A12-B381-AD7C24637DC3}" type="datetimeFigureOut">
              <a:rPr lang="ru-RU" smtClean="0"/>
              <a:t>12.08.2019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71511-F6AB-4726-94CE-2DA155E867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017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0B45D-A9F1-4A12-B381-AD7C24637DC3}" type="datetimeFigureOut">
              <a:rPr lang="ru-RU" smtClean="0"/>
              <a:t>12.08.2019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71511-F6AB-4726-94CE-2DA155E867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856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0B45D-A9F1-4A12-B381-AD7C24637DC3}" type="datetimeFigureOut">
              <a:rPr lang="ru-RU" smtClean="0"/>
              <a:t>12.08.2019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71511-F6AB-4726-94CE-2DA155E867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784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0B45D-A9F1-4A12-B381-AD7C24637DC3}" type="datetimeFigureOut">
              <a:rPr lang="ru-RU" smtClean="0"/>
              <a:t>12.08.2019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71511-F6AB-4726-94CE-2DA155E867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685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0B45D-A9F1-4A12-B381-AD7C24637DC3}" type="datetimeFigureOut">
              <a:rPr lang="ru-RU" smtClean="0"/>
              <a:t>12.08.2019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71511-F6AB-4726-94CE-2DA155E867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372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0B45D-A9F1-4A12-B381-AD7C24637DC3}" type="datetimeFigureOut">
              <a:rPr lang="ru-RU" smtClean="0"/>
              <a:t>12.08.2019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71511-F6AB-4726-94CE-2DA155E867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756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0B45D-A9F1-4A12-B381-AD7C24637DC3}" type="datetimeFigureOut">
              <a:rPr lang="ru-RU" smtClean="0"/>
              <a:t>12.08.2019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71511-F6AB-4726-94CE-2DA155E867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158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0B45D-A9F1-4A12-B381-AD7C24637DC3}" type="datetimeFigureOut">
              <a:rPr lang="ru-RU" smtClean="0"/>
              <a:t>12.08.2019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71511-F6AB-4726-94CE-2DA155E867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426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0B45D-A9F1-4A12-B381-AD7C24637DC3}" type="datetimeFigureOut">
              <a:rPr lang="ru-RU" smtClean="0"/>
              <a:t>12.08.2019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571511-F6AB-4726-94CE-2DA155E867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933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28391" y="404664"/>
            <a:ext cx="68560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«Розовый фламинго»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C:\Users\User\AppData\Local\Temp\7zECEA7FEF5\IMG_34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48" y="1327994"/>
            <a:ext cx="4262713" cy="55300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911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wnloads\IMG_341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4462833" cy="64678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3505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AppData\Local\Temp\7zECEA65F36\IMG_341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94" b="46219"/>
          <a:stretch/>
        </p:blipFill>
        <p:spPr bwMode="auto">
          <a:xfrm>
            <a:off x="1115616" y="260648"/>
            <a:ext cx="5400600" cy="59311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156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AppData\Local\Temp\7zECEA8B1D6\IMG_341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476" b="2920"/>
          <a:stretch/>
        </p:blipFill>
        <p:spPr bwMode="auto">
          <a:xfrm>
            <a:off x="1691679" y="260648"/>
            <a:ext cx="4552293" cy="59766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156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User\AppData\Local\Temp\7zECEA90697\IMG_3414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14" b="58667"/>
          <a:stretch/>
        </p:blipFill>
        <p:spPr bwMode="auto">
          <a:xfrm>
            <a:off x="395536" y="940526"/>
            <a:ext cx="8500849" cy="50087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156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AppData\Local\Temp\7zECEAA0408\IMG_3414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572" r="-4857" b="32571"/>
          <a:stretch/>
        </p:blipFill>
        <p:spPr bwMode="auto">
          <a:xfrm>
            <a:off x="323528" y="1059917"/>
            <a:ext cx="8961262" cy="48965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156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AppData\Local\Temp\7zECEABBC88\IMG_3414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81" b="5524"/>
          <a:stretch/>
        </p:blipFill>
        <p:spPr bwMode="auto">
          <a:xfrm>
            <a:off x="683568" y="1124744"/>
            <a:ext cx="7677970" cy="42743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156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User\AppData\Local\Temp\7zECEA3FF2A\IMG_34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88640"/>
            <a:ext cx="4824536" cy="62686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156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</Words>
  <Application>Microsoft Office PowerPoint</Application>
  <PresentationFormat>Экран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2019-08-12T20:14:00Z</dcterms:created>
  <dcterms:modified xsi:type="dcterms:W3CDTF">2019-08-12T20:44:04Z</dcterms:modified>
</cp:coreProperties>
</file>