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8" r:id="rId4"/>
    <p:sldId id="259" r:id="rId5"/>
    <p:sldId id="261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DD8A-E4D3-474C-B479-FBA6BB642249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6E53-4EDC-4363-A6F6-0F5995FB2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61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DD8A-E4D3-474C-B479-FBA6BB642249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6E53-4EDC-4363-A6F6-0F5995FB2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767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DD8A-E4D3-474C-B479-FBA6BB642249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6E53-4EDC-4363-A6F6-0F5995FB2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394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DD8A-E4D3-474C-B479-FBA6BB642249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6E53-4EDC-4363-A6F6-0F5995FB2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376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DD8A-E4D3-474C-B479-FBA6BB642249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6E53-4EDC-4363-A6F6-0F5995FB2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936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DD8A-E4D3-474C-B479-FBA6BB642249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6E53-4EDC-4363-A6F6-0F5995FB2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22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DD8A-E4D3-474C-B479-FBA6BB642249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6E53-4EDC-4363-A6F6-0F5995FB2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801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DD8A-E4D3-474C-B479-FBA6BB642249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6E53-4EDC-4363-A6F6-0F5995FB2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310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DD8A-E4D3-474C-B479-FBA6BB642249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6E53-4EDC-4363-A6F6-0F5995FB2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207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DD8A-E4D3-474C-B479-FBA6BB642249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6E53-4EDC-4363-A6F6-0F5995FB2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994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DD8A-E4D3-474C-B479-FBA6BB642249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46E53-4EDC-4363-A6F6-0F5995FB2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54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CDD8A-E4D3-474C-B479-FBA6BB642249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46E53-4EDC-4363-A6F6-0F5995FB2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719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0e7c/0002ba13-c2f91b31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1624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3.bp.blogspot.com/-4s65Fc5euvQ/WydWVqE2NfI/AAAAAAAAAlU/fFAMGJDJIe0uuO-tG8V9nVK9lqSJPlwpACLcBGAs/s1600/%25D0%2591%25D0%25B5%25D0%25B7%25D1%258B%25D0%25BC%25D1%258F%25D0%25BD%25D0%25BD%25D1%258B%25D0%25B9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0" y="-29030"/>
            <a:ext cx="9375293" cy="688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096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1.bp.blogspot.com/-eu4dx7qd-lQ/WydWTNf2qlI/AAAAAAAAAlE/fbW-xod2xD4ucVkIH8VHyBPVedc3qolsACLcBGAs/s1600/%25D0%2591%25D0%25B5%25D0%25B7%25D1%258B%25D0%25BC%25D1%258F%25D0%25BD%25D0%25BD%25D1%258B%25D0%25B9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5" y="0"/>
            <a:ext cx="9111995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683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2.bp.blogspot.com/--Z0n0K__Yd8/WydWQBmWzWI/AAAAAAAAAk4/f5wLrlDkOm4WSV7kdjtEypQLYofcTMQ3ACLcBGAs/s1600/%25D0%2591%25D0%25B5%25D0%25B7%25D1%258B%25D0%25BC%25D1%258F%25D0%25BD%25D0%25BD%25D1%258B%25D0%25B9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" y="18046"/>
            <a:ext cx="9437637" cy="6435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664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erviydoc.ru/docs/24/23034/conv_1/file1_html_28c5aed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20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3284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perviydoc.ru/docs/24/23034/conv_1/file1_html_789737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37" y="24408"/>
            <a:ext cx="9217495" cy="697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482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.pinimg.com/originals/1d/3e/c5/1d3ec5c93f36bbecfc5254873d9739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491" y="0"/>
            <a:ext cx="9842984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9939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9</cp:revision>
  <dcterms:created xsi:type="dcterms:W3CDTF">2019-03-30T07:00:28Z</dcterms:created>
  <dcterms:modified xsi:type="dcterms:W3CDTF">2019-10-10T14:34:38Z</dcterms:modified>
</cp:coreProperties>
</file>