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5D47-44F7-4678-9932-E11EE6E185AB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4C2A-168B-41BA-9556-B280A76EB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075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5D47-44F7-4678-9932-E11EE6E185AB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4C2A-168B-41BA-9556-B280A76EB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604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5D47-44F7-4678-9932-E11EE6E185AB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4C2A-168B-41BA-9556-B280A76EBA2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4204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5D47-44F7-4678-9932-E11EE6E185AB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4C2A-168B-41BA-9556-B280A76EB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159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5D47-44F7-4678-9932-E11EE6E185AB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4C2A-168B-41BA-9556-B280A76EBA2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56919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5D47-44F7-4678-9932-E11EE6E185AB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4C2A-168B-41BA-9556-B280A76EB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63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5D47-44F7-4678-9932-E11EE6E185AB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4C2A-168B-41BA-9556-B280A76EB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601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5D47-44F7-4678-9932-E11EE6E185AB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4C2A-168B-41BA-9556-B280A76EB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605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5D47-44F7-4678-9932-E11EE6E185AB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4C2A-168B-41BA-9556-B280A76EB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738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5D47-44F7-4678-9932-E11EE6E185AB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4C2A-168B-41BA-9556-B280A76EB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58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5D47-44F7-4678-9932-E11EE6E185AB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4C2A-168B-41BA-9556-B280A76EB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028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5D47-44F7-4678-9932-E11EE6E185AB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4C2A-168B-41BA-9556-B280A76EB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013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5D47-44F7-4678-9932-E11EE6E185AB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4C2A-168B-41BA-9556-B280A76EB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977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5D47-44F7-4678-9932-E11EE6E185AB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4C2A-168B-41BA-9556-B280A76EB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482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5D47-44F7-4678-9932-E11EE6E185AB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4C2A-168B-41BA-9556-B280A76EB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11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D5D47-44F7-4678-9932-E11EE6E185AB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04C2A-168B-41BA-9556-B280A76EB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763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D5D47-44F7-4678-9932-E11EE6E185AB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B804C2A-168B-41BA-9556-B280A76EB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477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991518"/>
            <a:ext cx="7766936" cy="3059318"/>
          </a:xfrm>
        </p:spPr>
        <p:txBody>
          <a:bodyPr/>
          <a:lstStyle/>
          <a:p>
            <a:r>
              <a:rPr lang="ru-RU" dirty="0" smtClean="0"/>
              <a:t>Викторина: </a:t>
            </a:r>
            <a:br>
              <a:rPr lang="ru-RU" dirty="0" smtClean="0"/>
            </a:br>
            <a:r>
              <a:rPr lang="ru-RU" dirty="0" smtClean="0"/>
              <a:t>«Сказки в гости к нам пришли»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 воспитатель: </a:t>
            </a:r>
            <a:r>
              <a:rPr lang="ru-RU" dirty="0" err="1" smtClean="0"/>
              <a:t>Борисовская</a:t>
            </a:r>
            <a:r>
              <a:rPr lang="ru-RU" dirty="0" smtClean="0"/>
              <a:t> И.И.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277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160588"/>
            <a:ext cx="2837047" cy="3880773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Репку дружно тянут с грядки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Утром в качестве зарядки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Дедка, бабка, кошка, внучка,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Мышка и собака…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533" y="2160587"/>
            <a:ext cx="5660642" cy="3880773"/>
          </a:xfrm>
        </p:spPr>
      </p:pic>
    </p:spTree>
    <p:extLst>
      <p:ext uri="{BB962C8B-B14F-4D97-AF65-F5344CB8AC3E}">
        <p14:creationId xmlns:p14="http://schemas.microsoft.com/office/powerpoint/2010/main" val="2241610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531344"/>
            <a:ext cx="3696362" cy="3877938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Из муки он был печен, 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На сметане был мешен. 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На окошке он студился, 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По дорожке он катился. 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Был он весел, был он смел 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И в пути он песню пел. 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Съесть его хотел зайчишка, 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Серый волк и бурый мишка. 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А когда малыш в лесу 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Встретил рыжую лису, 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От нее уйти не смог. 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Что за сказка?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61822" y="1531345"/>
            <a:ext cx="3481329" cy="3877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656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77330" y="1630496"/>
            <a:ext cx="3090435" cy="3922005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Баба била — не разбила. Слабовата бабья сила! Да не смог разбить и дед. Ведь ему сто лет в обед. Кликнули они норушку — Та разбила, как игрушку, И сбежала под крыльцо. Что 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разбила-то…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371" y="1630496"/>
            <a:ext cx="4770304" cy="3922005"/>
          </a:xfrm>
        </p:spPr>
      </p:pic>
    </p:spTree>
    <p:extLst>
      <p:ext uri="{BB962C8B-B14F-4D97-AF65-F5344CB8AC3E}">
        <p14:creationId xmlns:p14="http://schemas.microsoft.com/office/powerpoint/2010/main" val="439264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564395"/>
            <a:ext cx="2737895" cy="4318611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В поле появился дом. Поселились в доме том: Мышка по имени Норушка, И </a:t>
            </a:r>
            <a:r>
              <a:rPr 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лягушечка</a:t>
            </a: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Квакушка, Ёж, Лисица и Зайчишка. А ещё лохматый Мишка Позже поселился тут. Как все домик-то зовут? Вьётся над трубой дымок. Этот домик — … </a:t>
            </a:r>
            <a:b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460" y="1564396"/>
            <a:ext cx="5054715" cy="4318610"/>
          </a:xfrm>
        </p:spPr>
      </p:pic>
    </p:spTree>
    <p:extLst>
      <p:ext uri="{BB962C8B-B14F-4D97-AF65-F5344CB8AC3E}">
        <p14:creationId xmlns:p14="http://schemas.microsoft.com/office/powerpoint/2010/main" val="898513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630496"/>
            <a:ext cx="3013317" cy="4410866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Бабушка в лесу живёт, Травы-зелье собирает, Пол в избе метлой метёт. В ступе по небу летает, Из кости её нога. Эту бабу звать …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388" y="1630496"/>
            <a:ext cx="4448788" cy="4410866"/>
          </a:xfrm>
        </p:spPr>
      </p:pic>
    </p:spTree>
    <p:extLst>
      <p:ext uri="{BB962C8B-B14F-4D97-AF65-F5344CB8AC3E}">
        <p14:creationId xmlns:p14="http://schemas.microsoft.com/office/powerpoint/2010/main" val="4039487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300" y="1630496"/>
            <a:ext cx="2693828" cy="3833870"/>
          </a:xfrm>
        </p:spPr>
        <p:txBody>
          <a:bodyPr>
            <a:no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На тарелочке лежал, Как остыл — и убежал. Встретил он зверей в лесу, На беду свою — лису. Ей попался на зубок Круглый, вкусный … 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506" y="1630496"/>
            <a:ext cx="4032174" cy="4274545"/>
          </a:xfrm>
        </p:spPr>
      </p:pic>
    </p:spTree>
    <p:extLst>
      <p:ext uri="{BB962C8B-B14F-4D97-AF65-F5344CB8AC3E}">
        <p14:creationId xmlns:p14="http://schemas.microsoft.com/office/powerpoint/2010/main" val="3612402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198" y="1652530"/>
            <a:ext cx="2853368" cy="3646584"/>
          </a:xfrm>
        </p:spPr>
        <p:txBody>
          <a:bodyPr>
            <a:no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Уходя, просила мать Никому не открывать, Но открыли дети дверь! Обманул зубастый зверь — Песню мамину пропел. Кто потом козляток съел?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224" y="1652530"/>
            <a:ext cx="5208951" cy="3646584"/>
          </a:xfrm>
        </p:spPr>
      </p:pic>
    </p:spTree>
    <p:extLst>
      <p:ext uri="{BB962C8B-B14F-4D97-AF65-F5344CB8AC3E}">
        <p14:creationId xmlns:p14="http://schemas.microsoft.com/office/powerpoint/2010/main" val="2302613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160588"/>
            <a:ext cx="2649760" cy="3880773"/>
          </a:xfrm>
        </p:spPr>
        <p:txBody>
          <a:bodyPr>
            <a:no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Он — любитель чистоты. Умывался ль утром ты? Если — нет, тогда приказ Даст мочалкам он тотчас, Грозный строгий командир Умывальник …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152" y="1068636"/>
            <a:ext cx="4603023" cy="4957378"/>
          </a:xfrm>
        </p:spPr>
      </p:pic>
    </p:spTree>
    <p:extLst>
      <p:ext uri="{BB962C8B-B14F-4D97-AF65-F5344CB8AC3E}">
        <p14:creationId xmlns:p14="http://schemas.microsoft.com/office/powerpoint/2010/main" val="3672050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160589"/>
            <a:ext cx="2605693" cy="3722417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Лечит маленьких детей,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Лечит птичек и зверей,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Сквозь очки свои глядит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Добрый доктор…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680" y="2160588"/>
            <a:ext cx="4911495" cy="3722417"/>
          </a:xfrm>
        </p:spPr>
      </p:pic>
    </p:spTree>
    <p:extLst>
      <p:ext uri="{BB962C8B-B14F-4D97-AF65-F5344CB8AC3E}">
        <p14:creationId xmlns:p14="http://schemas.microsoft.com/office/powerpoint/2010/main" val="3837848100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76</TotalTime>
  <Words>223</Words>
  <Application>Microsoft Office PowerPoint</Application>
  <PresentationFormat>Широкоэкранный</PresentationFormat>
  <Paragraphs>11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Trebuchet MS</vt:lpstr>
      <vt:lpstr>Wingdings 3</vt:lpstr>
      <vt:lpstr>Грань</vt:lpstr>
      <vt:lpstr>Викторина:  «Сказки в гости к нам пришли»</vt:lpstr>
      <vt:lpstr>Из муки он был печен,  На сметане был мешен.  На окошке он студился,  По дорожке он катился.  Был он весел, был он смел  И в пути он песню пел.  Съесть его хотел зайчишка,  Серый волк и бурый мишка.  А когда малыш в лесу  Встретил рыжую лису,  От нее уйти не смог.  Что за сказка? </vt:lpstr>
      <vt:lpstr>Баба била — не разбила. Слабовата бабья сила! Да не смог разбить и дед. Ведь ему сто лет в обед. Кликнули они норушку — Та разбила, как игрушку, И сбежала под крыльцо. Что разбила-то…  </vt:lpstr>
      <vt:lpstr>В поле появился дом. Поселились в доме том: Мышка по имени Норушка, И лягушечка Квакушка, Ёж, Лисица и Зайчишка. А ещё лохматый Мишка Позже поселился тут. Как все домик-то зовут? Вьётся над трубой дымок. Этот домик — …   </vt:lpstr>
      <vt:lpstr>Бабушка в лесу живёт, Травы-зелье собирает, Пол в избе метлой метёт. В ступе по небу летает, Из кости её нога. Эту бабу звать …  </vt:lpstr>
      <vt:lpstr>На тарелочке лежал, Как остыл — и убежал. Встретил он зверей в лесу, На беду свою — лису. Ей попался на зубок Круглый, вкусный …   </vt:lpstr>
      <vt:lpstr>Уходя, просила мать Никому не открывать, Но открыли дети дверь! Обманул зубастый зверь — Песню мамину пропел. Кто потом козляток съел?  </vt:lpstr>
      <vt:lpstr>Он — любитель чистоты. Умывался ль утром ты? Если — нет, тогда приказ Даст мочалкам он тотчас, Грозный строгий командир Умывальник …  </vt:lpstr>
      <vt:lpstr>Лечит маленьких детей, Лечит птичек и зверей, Сквозь очки свои глядит Добрый доктор…</vt:lpstr>
      <vt:lpstr>Репку дружно тянут с грядки Утром в качестве зарядки Дедка, бабка, кошка, внучка, Мышка и собака…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Викторина:  «Сказки в гости к нам пришли»</dc:title>
  <dc:creator>Алексей</dc:creator>
  <cp:lastModifiedBy>Алексей</cp:lastModifiedBy>
  <cp:revision>5</cp:revision>
  <dcterms:created xsi:type="dcterms:W3CDTF">2019-07-17T17:31:27Z</dcterms:created>
  <dcterms:modified xsi:type="dcterms:W3CDTF">2019-07-17T18:47:36Z</dcterms:modified>
</cp:coreProperties>
</file>