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7" y="4653136"/>
            <a:ext cx="4680521" cy="18001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Автор: учитель МОУ лицея «Школа искусств» </a:t>
            </a:r>
            <a:r>
              <a:rPr lang="ru-RU" sz="2400" dirty="0" err="1" smtClean="0">
                <a:solidFill>
                  <a:schemeClr val="bg2">
                    <a:lumMod val="50000"/>
                  </a:schemeClr>
                </a:solidFill>
              </a:rPr>
              <a:t>г.Талдома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bg2">
                    <a:lumMod val="50000"/>
                  </a:schemeClr>
                </a:solidFill>
              </a:rPr>
              <a:t>Слабова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Лариса Алексеевна.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20689"/>
            <a:ext cx="7175351" cy="3528392"/>
          </a:xfrm>
        </p:spPr>
        <p:txBody>
          <a:bodyPr/>
          <a:lstStyle/>
          <a:p>
            <a:pPr marL="182880" indent="0">
              <a:buNone/>
            </a:pP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Презентация для интерактивной доски.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>
                <a:solidFill>
                  <a:schemeClr val="accent6"/>
                </a:solidFill>
              </a:rPr>
              <a:t>Тема: «Правописание слов с безударным гласным звуком в корне».</a:t>
            </a:r>
            <a:endParaRPr lang="ru-RU" sz="3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04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sz="quarter" idx="13"/>
          </p:nvPr>
        </p:nvSpPr>
        <p:spPr>
          <a:xfrm>
            <a:off x="1142998" y="731518"/>
            <a:ext cx="6237313" cy="348956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Замени одним словом: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Холодное время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года- 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Капельки влаги на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траве-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Ночная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птица-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Домик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крота-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Прическа у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девочки-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05375" y="513565"/>
            <a:ext cx="1844112" cy="14746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7" y="4898372"/>
            <a:ext cx="2075591" cy="15566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9202" y="2348880"/>
            <a:ext cx="1460285" cy="21904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4474140"/>
            <a:ext cx="1584741" cy="19809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4273513"/>
            <a:ext cx="1473310" cy="230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27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8" y="731518"/>
            <a:ext cx="7101409" cy="3201538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800" dirty="0" smtClean="0">
                <a:solidFill>
                  <a:schemeClr val="accent6"/>
                </a:solidFill>
              </a:rPr>
              <a:t>С помощью пера, вставь пропущенную безударную гласную и </a:t>
            </a:r>
            <a:r>
              <a:rPr lang="ru-RU" sz="2800" dirty="0">
                <a:solidFill>
                  <a:schemeClr val="accent6"/>
                </a:solidFill>
              </a:rPr>
              <a:t>п</a:t>
            </a:r>
            <a:r>
              <a:rPr lang="ru-RU" sz="2800" dirty="0" smtClean="0">
                <a:solidFill>
                  <a:schemeClr val="accent6"/>
                </a:solidFill>
              </a:rPr>
              <a:t>одчеркни слова, которые нельзя проверить.</a:t>
            </a:r>
          </a:p>
          <a:p>
            <a:pPr marL="45720" indent="0" algn="just">
              <a:buNone/>
            </a:pPr>
            <a:r>
              <a:rPr lang="ru-RU" sz="4000" dirty="0" err="1" smtClean="0">
                <a:solidFill>
                  <a:schemeClr val="bg2">
                    <a:lumMod val="50000"/>
                  </a:schemeClr>
                </a:solidFill>
              </a:rPr>
              <a:t>Л_са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4000" dirty="0" err="1" smtClean="0">
                <a:solidFill>
                  <a:schemeClr val="bg2">
                    <a:lumMod val="50000"/>
                  </a:schemeClr>
                </a:solidFill>
              </a:rPr>
              <a:t>хв_стом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4000" dirty="0" err="1" smtClean="0">
                <a:solidFill>
                  <a:schemeClr val="bg2">
                    <a:lumMod val="50000"/>
                  </a:schemeClr>
                </a:solidFill>
              </a:rPr>
              <a:t>зам_ла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4000" dirty="0" err="1" smtClean="0">
                <a:solidFill>
                  <a:schemeClr val="bg2">
                    <a:lumMod val="50000"/>
                  </a:schemeClr>
                </a:solidFill>
              </a:rPr>
              <a:t>сл_ды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 и </a:t>
            </a:r>
            <a:r>
              <a:rPr lang="ru-RU" sz="4000" dirty="0" err="1" smtClean="0">
                <a:solidFill>
                  <a:schemeClr val="bg2">
                    <a:lumMod val="50000"/>
                  </a:schemeClr>
                </a:solidFill>
              </a:rPr>
              <a:t>уб_жала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 от </a:t>
            </a:r>
            <a:r>
              <a:rPr lang="ru-RU" sz="4000" dirty="0" err="1" smtClean="0">
                <a:solidFill>
                  <a:schemeClr val="bg2">
                    <a:lumMod val="50000"/>
                  </a:schemeClr>
                </a:solidFill>
              </a:rPr>
              <a:t>с_бак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3573016"/>
            <a:ext cx="4824536" cy="303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673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136904" cy="61206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dirty="0" smtClean="0">
                <a:solidFill>
                  <a:schemeClr val="accent6"/>
                </a:solidFill>
              </a:rPr>
              <a:t>Игра «Скалолазы»</a:t>
            </a:r>
          </a:p>
          <a:p>
            <a:pPr marL="45720" indent="0" algn="ctr">
              <a:buNone/>
            </a:pPr>
            <a:r>
              <a:rPr lang="ru-RU" sz="2800" dirty="0" smtClean="0">
                <a:solidFill>
                  <a:schemeClr val="accent6"/>
                </a:solidFill>
              </a:rPr>
              <a:t>Кто быстрее доберётся до вершины?</a:t>
            </a:r>
          </a:p>
          <a:p>
            <a:pPr marL="45720" indent="0">
              <a:buNone/>
            </a:pPr>
            <a:endParaRPr lang="ru-RU" sz="2800" dirty="0" smtClean="0">
              <a:solidFill>
                <a:schemeClr val="accent6"/>
              </a:solidFill>
            </a:endParaRPr>
          </a:p>
          <a:p>
            <a:pPr marL="45720" indent="0"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кр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__сивый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ск_ла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стр_ла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тр_ва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       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г_ра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хл_ба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п_ля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м_чи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р_ды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п_сьмо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ч_сло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з_мля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гл_за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427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8136904" cy="62646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dirty="0" smtClean="0">
                <a:solidFill>
                  <a:schemeClr val="accent6"/>
                </a:solidFill>
              </a:rPr>
              <a:t>Отгадай спрятанную букву:</a:t>
            </a:r>
          </a:p>
          <a:p>
            <a:pPr marL="45720" indent="0">
              <a:buNone/>
            </a:pPr>
            <a:endParaRPr lang="ru-RU" sz="2800" dirty="0" smtClean="0">
              <a:solidFill>
                <a:schemeClr val="accent6"/>
              </a:solidFill>
            </a:endParaRPr>
          </a:p>
          <a:p>
            <a:pPr marL="45720" indent="0" algn="ctr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Б о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бры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ч и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стота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гр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а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чи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л е сник   </a:t>
            </a:r>
          </a:p>
          <a:p>
            <a:pPr marL="45720" indent="0" algn="ctr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з и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мовка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зв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о нок           б о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льница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св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и сток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сл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о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варь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л и сток         </a:t>
            </a:r>
          </a:p>
          <a:p>
            <a:pPr marL="45720" indent="0" algn="ctr">
              <a:buNone/>
            </a:pP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гн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е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здо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цв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е ток     с е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стра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</a:t>
            </a:r>
          </a:p>
          <a:p>
            <a:pPr marL="45720" indent="0" algn="ctr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х о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лмы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сн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е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говик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" indent="0">
              <a:buNone/>
            </a:pPr>
            <a:endParaRPr lang="ru-RU" sz="2800" dirty="0">
              <a:solidFill>
                <a:schemeClr val="accent6"/>
              </a:solidFill>
            </a:endParaRPr>
          </a:p>
          <a:p>
            <a:pPr marL="45720" indent="0">
              <a:buNone/>
            </a:pPr>
            <a:endParaRPr lang="ru-RU" sz="2800" dirty="0" smtClean="0">
              <a:solidFill>
                <a:schemeClr val="accent6"/>
              </a:solidFill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accent6"/>
                </a:solidFill>
              </a:rPr>
              <a:t>                    </a:t>
            </a:r>
            <a:endParaRPr lang="ru-RU" sz="2800" dirty="0">
              <a:solidFill>
                <a:schemeClr val="accent6"/>
              </a:solidFill>
            </a:endParaRPr>
          </a:p>
          <a:p>
            <a:pPr marL="45720" indent="0">
              <a:buNone/>
            </a:pPr>
            <a:r>
              <a:rPr lang="ru-RU" sz="2800" dirty="0" smtClean="0">
                <a:solidFill>
                  <a:schemeClr val="accent6"/>
                </a:solidFill>
              </a:rPr>
              <a:t> </a:t>
            </a:r>
          </a:p>
          <a:p>
            <a:pPr marL="45720" indent="0">
              <a:buNone/>
            </a:pPr>
            <a:endParaRPr lang="ru-RU" sz="2800" dirty="0">
              <a:solidFill>
                <a:schemeClr val="accent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30887" y="4725144"/>
            <a:ext cx="8640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accent3"/>
                </a:solidFill>
              </a:rPr>
              <a:t>А</a:t>
            </a:r>
            <a:endParaRPr lang="ru-RU" sz="7200" dirty="0">
              <a:solidFill>
                <a:schemeClr val="accent3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4725144"/>
            <a:ext cx="8640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accent3"/>
                </a:solidFill>
              </a:rPr>
              <a:t>О</a:t>
            </a:r>
            <a:endParaRPr lang="ru-RU" sz="7200" dirty="0">
              <a:solidFill>
                <a:schemeClr val="accent3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4114" y="4718490"/>
            <a:ext cx="8640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accent3"/>
                </a:solidFill>
              </a:rPr>
              <a:t>И</a:t>
            </a:r>
            <a:endParaRPr lang="ru-RU" sz="7200" dirty="0">
              <a:solidFill>
                <a:schemeClr val="accent3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86136" y="4725144"/>
            <a:ext cx="8640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accent3"/>
                </a:solidFill>
              </a:rPr>
              <a:t>Е</a:t>
            </a:r>
            <a:endParaRPr lang="ru-RU" sz="7200" dirty="0">
              <a:solidFill>
                <a:schemeClr val="accent3"/>
              </a:solidFill>
            </a:endParaRPr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1331640" y="1484784"/>
            <a:ext cx="360040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3131840" y="1484784"/>
            <a:ext cx="288032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5292080" y="1484784"/>
            <a:ext cx="288032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7020272" y="1484784"/>
            <a:ext cx="360040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1115616" y="2060848"/>
            <a:ext cx="360040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4499992" y="2060848"/>
            <a:ext cx="288032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6804248" y="2060848"/>
            <a:ext cx="288032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2123728" y="2492896"/>
            <a:ext cx="360040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4499992" y="2492896"/>
            <a:ext cx="288032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процесс 59"/>
          <p:cNvSpPr/>
          <p:nvPr/>
        </p:nvSpPr>
        <p:spPr>
          <a:xfrm>
            <a:off x="6444208" y="2492896"/>
            <a:ext cx="360040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процесс 60"/>
          <p:cNvSpPr/>
          <p:nvPr/>
        </p:nvSpPr>
        <p:spPr>
          <a:xfrm>
            <a:off x="2394983" y="3068960"/>
            <a:ext cx="376817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процесс 61"/>
          <p:cNvSpPr/>
          <p:nvPr/>
        </p:nvSpPr>
        <p:spPr>
          <a:xfrm>
            <a:off x="4499992" y="3068960"/>
            <a:ext cx="360040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126096" y="3068960"/>
            <a:ext cx="3600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2915816" y="3573016"/>
            <a:ext cx="288032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процесс 64"/>
          <p:cNvSpPr/>
          <p:nvPr/>
        </p:nvSpPr>
        <p:spPr>
          <a:xfrm>
            <a:off x="5436096" y="3573016"/>
            <a:ext cx="288032" cy="2880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094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8" y="731518"/>
            <a:ext cx="6813378" cy="536177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>
                <a:solidFill>
                  <a:schemeClr val="accent6"/>
                </a:solidFill>
              </a:rPr>
              <a:t>Соедини стрелкой проверяемое слово с проверочным словом:</a:t>
            </a:r>
          </a:p>
          <a:p>
            <a:pPr marL="45720" indent="0">
              <a:buNone/>
            </a:pPr>
            <a:endParaRPr lang="ru-RU" sz="2800" dirty="0">
              <a:solidFill>
                <a:schemeClr val="accent6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403648" y="1988840"/>
            <a:ext cx="2304256" cy="648072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Л_СТВА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403648" y="2852936"/>
            <a:ext cx="2304256" cy="648072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Т_ПЛО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1403648" y="3789040"/>
            <a:ext cx="2304256" cy="648072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Л_НЕЙКА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403648" y="4653136"/>
            <a:ext cx="2304256" cy="648072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В_ДРО</a:t>
            </a:r>
            <a:endParaRPr lang="ru-RU" sz="3200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403648" y="5661248"/>
            <a:ext cx="2304256" cy="576064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Р_ЧНОЙ</a:t>
            </a:r>
            <a:endParaRPr lang="ru-RU" sz="3200" dirty="0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5268413" y="1988840"/>
            <a:ext cx="2232248" cy="648072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ТЁПЛЫЙ</a:t>
            </a:r>
            <a:endParaRPr lang="ru-RU" sz="3200" dirty="0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5268413" y="2852936"/>
            <a:ext cx="2232248" cy="648072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ВЁДРА</a:t>
            </a:r>
            <a:endParaRPr lang="ru-RU" sz="3200" dirty="0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5268413" y="3789040"/>
            <a:ext cx="2232248" cy="648072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ЛИСТ</a:t>
            </a:r>
            <a:endParaRPr lang="ru-RU" sz="3200" dirty="0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268413" y="4653136"/>
            <a:ext cx="2232248" cy="648072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РЕЧКА</a:t>
            </a:r>
            <a:endParaRPr lang="ru-RU" sz="3200" dirty="0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5268413" y="5661248"/>
            <a:ext cx="2232248" cy="576064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ЛИНИЯ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83628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2564904"/>
            <a:ext cx="7478216" cy="381642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/>
                </a:solidFill>
              </a:rPr>
              <a:t>Спасибо за внимание.</a:t>
            </a:r>
            <a:endParaRPr lang="ru-RU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159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123</TotalTime>
  <Words>172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для интерактивной доски.   Тема: «Правописание слов с безударным гласным звуком в корне».</vt:lpstr>
      <vt:lpstr>Слайд 2</vt:lpstr>
      <vt:lpstr>Слайд 3</vt:lpstr>
      <vt:lpstr>Слайд 4</vt:lpstr>
      <vt:lpstr>Слайд 5</vt:lpstr>
      <vt:lpstr>Слайд 6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интерактивной доски.   Тема: «Правописание слов с безударным гласным звуком в корне».</dc:title>
  <dc:creator>Oleg</dc:creator>
  <cp:lastModifiedBy>Asus</cp:lastModifiedBy>
  <cp:revision>19</cp:revision>
  <dcterms:created xsi:type="dcterms:W3CDTF">2012-11-24T13:02:57Z</dcterms:created>
  <dcterms:modified xsi:type="dcterms:W3CDTF">2012-11-27T06:49:53Z</dcterms:modified>
</cp:coreProperties>
</file>