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Слово как средство создания образа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Автор </a:t>
            </a:r>
            <a:r>
              <a:rPr lang="ru-RU" dirty="0" smtClean="0"/>
              <a:t>произведения выступает в качестве всезнающего комментатора. Он комментирует не только события, но и то, что происходит в душевном мире героев. Этим средством не может воспользоваться автор драматического произведения, поскольку его прямое присутствие не соответствует особенностям драматургии (частично выполняют его ремарки).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5) Авторская характеристика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</a:t>
            </a:r>
            <a:r>
              <a:rPr lang="ru-RU" dirty="0" smtClean="0"/>
              <a:t>средство широко используется писателями.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6) Характеристика героя другими действующими лицами</a:t>
            </a:r>
            <a:endParaRPr lang="ru-RU" dirty="0"/>
          </a:p>
        </p:txBody>
      </p:sp>
      <p:pic>
        <p:nvPicPr>
          <p:cNvPr id="4" name="Рисунок 3" descr="dialog-sokra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1960570"/>
            <a:ext cx="4897430" cy="48974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 </a:t>
            </a:r>
            <a:r>
              <a:rPr lang="ru-RU" dirty="0" smtClean="0"/>
              <a:t>каждого человека есть свой взгляд на мир, свое отношение к жизни и людям, поэтому писатель для полноты характеристики героя освещает его мировоззрение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7)</a:t>
            </a:r>
            <a:r>
              <a:rPr lang="ru-RU" dirty="0" smtClean="0"/>
              <a:t> Мировоззрение героя. </a:t>
            </a:r>
            <a:endParaRPr lang="ru-RU" dirty="0"/>
          </a:p>
        </p:txBody>
      </p:sp>
      <p:pic>
        <p:nvPicPr>
          <p:cNvPr id="4" name="Рисунок 3" descr="загруженно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3058007"/>
            <a:ext cx="4286248" cy="379999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 </a:t>
            </a:r>
            <a:r>
              <a:rPr lang="ru-RU" dirty="0" smtClean="0"/>
              <a:t>каждого человека есть свои привычки и манеры, которые проливают свет на его личностные качества.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8)</a:t>
            </a:r>
            <a:r>
              <a:rPr lang="ru-RU" dirty="0" smtClean="0"/>
              <a:t> Привычки, манеры. </a:t>
            </a:r>
            <a:endParaRPr lang="ru-RU" i="1" dirty="0"/>
          </a:p>
        </p:txBody>
      </p:sp>
      <p:pic>
        <p:nvPicPr>
          <p:cNvPr id="5" name="Рисунок 4" descr="1482266875_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2819394"/>
            <a:ext cx="5715008" cy="403860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 </a:t>
            </a:r>
            <a:r>
              <a:rPr lang="ru-RU" dirty="0" smtClean="0"/>
              <a:t>тому, как человек относится к природе, к «братьям нашим меньшим» животным, можно судить о его характере, о его гуманистической сущности.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9)</a:t>
            </a:r>
            <a:r>
              <a:rPr lang="ru-RU" dirty="0" smtClean="0"/>
              <a:t> Отношение героя к природе. </a:t>
            </a:r>
            <a:endParaRPr lang="ru-RU" dirty="0"/>
          </a:p>
        </p:txBody>
      </p:sp>
      <p:pic>
        <p:nvPicPr>
          <p:cNvPr id="4" name="Рисунок 3" descr="загруженное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3260915"/>
            <a:ext cx="5405457" cy="359708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Вещи</a:t>
            </a:r>
            <a:r>
              <a:rPr lang="ru-RU" dirty="0" smtClean="0"/>
              <a:t>, окружающие человека, дают представление о его материальном достатке, профессии, эстетическом вкусе и многом другом. Поэтому писатели широко пользуются этим средством, придавая важное значение так называемым художественным деталям.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10)</a:t>
            </a:r>
            <a:r>
              <a:rPr lang="ru-RU" dirty="0" smtClean="0"/>
              <a:t> Вещная характеристика.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15355067-stock-photo-poor-area-in-haridwar-ind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5143504" cy="3429003"/>
          </a:xfrm>
        </p:spPr>
      </p:pic>
      <p:pic>
        <p:nvPicPr>
          <p:cNvPr id="5" name="Рисунок 4" descr="1-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3403910"/>
            <a:ext cx="6143636" cy="345408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сны</a:t>
            </a:r>
            <a:r>
              <a:rPr lang="ru-RU" dirty="0" smtClean="0"/>
              <a:t>, письма, дневники, раскрывающие внутренний мир </a:t>
            </a:r>
            <a:r>
              <a:rPr lang="ru-RU" dirty="0" smtClean="0"/>
              <a:t>героя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11)</a:t>
            </a:r>
            <a:r>
              <a:rPr lang="ru-RU" dirty="0" smtClean="0"/>
              <a:t> Средства психологического анализа</a:t>
            </a:r>
            <a:endParaRPr lang="ru-RU" dirty="0"/>
          </a:p>
        </p:txBody>
      </p:sp>
      <p:pic>
        <p:nvPicPr>
          <p:cNvPr id="4" name="Рисунок 3" descr="загруженное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36507"/>
            <a:ext cx="3143240" cy="4121493"/>
          </a:xfrm>
          <a:prstGeom prst="rect">
            <a:avLst/>
          </a:prstGeom>
        </p:spPr>
      </p:pic>
      <p:pic>
        <p:nvPicPr>
          <p:cNvPr id="5" name="Рисунок 4" descr="загруженное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272" y="4214818"/>
            <a:ext cx="5920728" cy="264318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Нередко </a:t>
            </a:r>
            <a:r>
              <a:rPr lang="ru-RU" dirty="0" smtClean="0"/>
              <a:t>для характеристики героев писатели используют фамилии или имена, которые соответствуют сущности их характеров. Большими мастерами создания таких фамилий были в русской литературе Н.Гоголь, М.Салтыков-Щедрин, А. Чехов. Многие из этих фамилий стали нарицательными: Держиморда, Пришибеев, </a:t>
            </a:r>
            <a:r>
              <a:rPr lang="ru-RU" dirty="0" err="1" smtClean="0"/>
              <a:t>Дерунов</a:t>
            </a:r>
            <a:r>
              <a:rPr lang="ru-RU" dirty="0" smtClean="0"/>
              <a:t> и др.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12)</a:t>
            </a:r>
            <a:r>
              <a:rPr lang="ru-RU" dirty="0" smtClean="0"/>
              <a:t> Значащая </a:t>
            </a:r>
            <a:r>
              <a:rPr lang="ru-RU" dirty="0" smtClean="0"/>
              <a:t>(говорящая</a:t>
            </a:r>
            <a:r>
              <a:rPr lang="ru-RU" dirty="0" smtClean="0"/>
              <a:t>) фамилия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 </a:t>
            </a:r>
            <a:r>
              <a:rPr lang="ru-RU" dirty="0" smtClean="0"/>
              <a:t>эмоциональная окраска внутреннего состояния героя) 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13)</a:t>
            </a:r>
            <a:r>
              <a:rPr lang="ru-RU" dirty="0" smtClean="0"/>
              <a:t> Пейзаж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автор создает образы героев произведений?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образ?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ное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4177460" cy="3214686"/>
          </a:xfrm>
        </p:spPr>
      </p:pic>
      <p:pic>
        <p:nvPicPr>
          <p:cNvPr id="6" name="Рисунок 5" descr="f_154710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196037"/>
            <a:ext cx="7572396" cy="36619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Изображение </a:t>
            </a:r>
            <a:r>
              <a:rPr lang="ru-RU" dirty="0" smtClean="0"/>
              <a:t>внешности героя. </a:t>
            </a:r>
            <a:r>
              <a:rPr lang="ru-RU" dirty="0" smtClean="0"/>
              <a:t>Через </a:t>
            </a:r>
            <a:r>
              <a:rPr lang="ru-RU" dirty="0" smtClean="0"/>
              <a:t>портрет писатель часто раскрывает внутренний мир героя, особенности его характера. В литературе существует два вида портрета - развернутый и разорванный. Первый -обстоятельное описание внешности </a:t>
            </a:r>
            <a:r>
              <a:rPr lang="ru-RU" dirty="0" smtClean="0"/>
              <a:t>героя, </a:t>
            </a:r>
            <a:r>
              <a:rPr lang="ru-RU" dirty="0" smtClean="0"/>
              <a:t>второй - по ходу развития характера выделяются характерные детали </a:t>
            </a:r>
            <a:r>
              <a:rPr lang="ru-RU" dirty="0" smtClean="0"/>
              <a:t>портрета. Иногда </a:t>
            </a:r>
            <a:r>
              <a:rPr lang="ru-RU" dirty="0" smtClean="0"/>
              <a:t>представление о внешнем облике героя создается без портретных зарисовок, а с помощью глубокого раскрытия внутреннего мира героя, когда читатель как бы дорисовывает его сам.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1142984"/>
          </a:xfrm>
        </p:spPr>
        <p:txBody>
          <a:bodyPr/>
          <a:lstStyle/>
          <a:p>
            <a:r>
              <a:rPr lang="ru-RU" dirty="0" smtClean="0"/>
              <a:t>1)Портрет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2969847414597628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3839914" cy="5214950"/>
          </a:xfrm>
        </p:spPr>
      </p:pic>
      <p:pic>
        <p:nvPicPr>
          <p:cNvPr id="5" name="Рисунок 4" descr="15393384061108789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936476"/>
            <a:ext cx="4000496" cy="49215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 </a:t>
            </a:r>
            <a:r>
              <a:rPr lang="ru-RU" dirty="0" smtClean="0"/>
              <a:t>и в жизни, характер героя раскрывается прежде всего в том, что он делает, в поступках. Сюжет произведения представляет собой цепь событий, в которых раскрываются характеры героев. О человеке судят не потому, что он говорит о себе, а по его поведению.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2) Поступки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11-768x60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11843" cy="3571876"/>
          </a:xfrm>
          <a:prstGeom prst="rect">
            <a:avLst/>
          </a:prstGeom>
        </p:spPr>
      </p:pic>
      <p:pic>
        <p:nvPicPr>
          <p:cNvPr id="5" name="Рисунок 4" descr="104357105_2417216MqveFMRzikFV7Hc_8n63Uc1ipmVb1vLp9msrFhS3XaFwpWgi6UYEvgJgPeOS3TzP7qqwCcLyODdR79920Xj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2875" y="3571877"/>
            <a:ext cx="4961125" cy="32861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Это </a:t>
            </a:r>
            <a:r>
              <a:rPr lang="ru-RU" dirty="0" smtClean="0"/>
              <a:t>также одно из важнейших средств раскрытия характера героя, так как в речи человек полностью раскрывает себя. В древности бытовал такой афоризм: «Заговори, чтоб я тебя увидел». Речь дает представление о социальном статусе героя, о его характере, образованности, профессии, темпераменте и многом другом. Талант </a:t>
            </a:r>
            <a:r>
              <a:rPr lang="ru-RU" dirty="0" smtClean="0"/>
              <a:t>писателя определяется </a:t>
            </a:r>
            <a:r>
              <a:rPr lang="ru-RU" dirty="0" smtClean="0"/>
              <a:t>умением раскрыть героя через его речь. Искусством индивидуализации речи персонажей отличаются все русские писатели-классики.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3) Индивидуализация речи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8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881" y="0"/>
            <a:ext cx="7173143" cy="717314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художественном произведении жизнь героя изображается, как правило, на протяжении определенною периода. Дня того, чтобы раскрыть истоки тех или иных черт характера, писатель нередко </a:t>
            </a:r>
            <a:r>
              <a:rPr lang="ru-RU" dirty="0" smtClean="0"/>
              <a:t>приводит </a:t>
            </a:r>
            <a:r>
              <a:rPr lang="ru-RU" dirty="0" smtClean="0"/>
              <a:t>биографические сведения, относящиеся к его </a:t>
            </a:r>
            <a:r>
              <a:rPr lang="ru-RU" dirty="0" smtClean="0"/>
              <a:t>прошлому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4) Биография героя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538</Words>
  <PresentationFormat>Экран (4:3)</PresentationFormat>
  <Paragraphs>29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Слово как средство создания образа</vt:lpstr>
      <vt:lpstr>Что же такое образ?</vt:lpstr>
      <vt:lpstr>1)Портрет</vt:lpstr>
      <vt:lpstr>Слайд 4</vt:lpstr>
      <vt:lpstr>2) Поступки</vt:lpstr>
      <vt:lpstr>Слайд 6</vt:lpstr>
      <vt:lpstr>3) Индивидуализация речи</vt:lpstr>
      <vt:lpstr>Слайд 8</vt:lpstr>
      <vt:lpstr>4) Биография героя</vt:lpstr>
      <vt:lpstr>5) Авторская характеристика</vt:lpstr>
      <vt:lpstr>6) Характеристика героя другими действующими лицами</vt:lpstr>
      <vt:lpstr>7) Мировоззрение героя. </vt:lpstr>
      <vt:lpstr>8) Привычки, манеры. </vt:lpstr>
      <vt:lpstr>9) Отношение героя к природе. </vt:lpstr>
      <vt:lpstr>10) Вещная характеристика. </vt:lpstr>
      <vt:lpstr>Слайд 16</vt:lpstr>
      <vt:lpstr>11) Средства психологического анализа</vt:lpstr>
      <vt:lpstr>12) Значащая (говорящая) фамилия</vt:lpstr>
      <vt:lpstr>13) Пейзаж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 как средство создания образа</dc:title>
  <dc:creator>Светлана Тазетдинова</dc:creator>
  <cp:lastModifiedBy>tazyu</cp:lastModifiedBy>
  <cp:revision>3</cp:revision>
  <dcterms:created xsi:type="dcterms:W3CDTF">2019-09-03T18:48:51Z</dcterms:created>
  <dcterms:modified xsi:type="dcterms:W3CDTF">2019-09-03T19:17:36Z</dcterms:modified>
</cp:coreProperties>
</file>