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9" r:id="rId3"/>
    <p:sldId id="257" r:id="rId4"/>
    <p:sldId id="258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870107-F78B-4444-8F0F-645775CE6F80}" type="datetimeFigureOut">
              <a:rPr lang="ru-RU" smtClean="0"/>
              <a:t>13.03.2018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345440" y="2942602"/>
            <a:ext cx="7147931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572652" y="2944634"/>
            <a:ext cx="1190348" cy="2459736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7712714" y="3136658"/>
            <a:ext cx="910224" cy="2075688"/>
          </a:xfrm>
          <a:prstGeom prst="rect">
            <a:avLst/>
          </a:prstGeom>
          <a:solidFill>
            <a:schemeClr val="accent3">
              <a:alpha val="70000"/>
            </a:schemeClr>
          </a:solidFill>
          <a:ln w="63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445483" y="3055621"/>
            <a:ext cx="6947845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86826" y="4625268"/>
            <a:ext cx="762000" cy="457200"/>
          </a:xfrm>
        </p:spPr>
        <p:txBody>
          <a:bodyPr/>
          <a:lstStyle>
            <a:lvl1pPr algn="ctr">
              <a:defRPr sz="28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4B407719-489B-4C97-924A-B1F89135CFC5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Rectangle 10"/>
          <p:cNvSpPr/>
          <p:nvPr/>
        </p:nvSpPr>
        <p:spPr>
          <a:xfrm>
            <a:off x="541822" y="4559276"/>
            <a:ext cx="6755166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38971" y="3139440"/>
            <a:ext cx="6760868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2805" y="4648200"/>
            <a:ext cx="6553200" cy="457200"/>
          </a:xfrm>
        </p:spPr>
        <p:txBody>
          <a:bodyPr>
            <a:normAutofit/>
          </a:bodyPr>
          <a:lstStyle>
            <a:lvl1pPr marL="0" indent="0" algn="ctr">
              <a:buNone/>
              <a:defRPr sz="1800" cap="all" spc="300" baseline="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4705" y="3227033"/>
            <a:ext cx="6629400" cy="1219201"/>
          </a:xfrm>
        </p:spPr>
        <p:txBody>
          <a:bodyPr anchor="b" anchorCtr="0">
            <a:noAutofit/>
          </a:bodyPr>
          <a:lstStyle>
            <a:lvl1pPr>
              <a:defRPr sz="4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870107-F78B-4444-8F0F-645775CE6F80}" type="datetimeFigureOut">
              <a:rPr lang="ru-RU" smtClean="0"/>
              <a:t>13.03.2018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407719-489B-4C97-924A-B1F89135CFC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861702" y="228600"/>
            <a:ext cx="1859280" cy="6122634"/>
          </a:xfrm>
          <a:prstGeom prst="rect">
            <a:avLst/>
          </a:prstGeom>
          <a:solidFill>
            <a:srgbClr val="FFFFFF">
              <a:alpha val="85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955225" y="351409"/>
            <a:ext cx="1672235" cy="587701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48577" y="395427"/>
            <a:ext cx="1485531" cy="578898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0999"/>
            <a:ext cx="6172200" cy="579120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870107-F78B-4444-8F0F-645775CE6F80}" type="datetimeFigureOut">
              <a:rPr lang="ru-RU" smtClean="0"/>
              <a:t>13.03.2018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407719-489B-4C97-924A-B1F89135CFC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870107-F78B-4444-8F0F-645775CE6F80}" type="datetimeFigureOut">
              <a:rPr lang="ru-RU" smtClean="0"/>
              <a:t>13.03.2018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407719-489B-4C97-924A-B1F89135CFC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870107-F78B-4444-8F0F-645775CE6F80}" type="datetimeFigureOut">
              <a:rPr lang="ru-RU" smtClean="0"/>
              <a:t>13.03.2018</a:t>
            </a:fld>
            <a:endParaRPr lang="ru-RU"/>
          </a:p>
        </p:txBody>
      </p:sp>
      <p:sp>
        <p:nvSpPr>
          <p:cNvPr id="13" name="Rectangle 12"/>
          <p:cNvSpPr/>
          <p:nvPr/>
        </p:nvSpPr>
        <p:spPr>
          <a:xfrm>
            <a:off x="451976" y="2946400"/>
            <a:ext cx="8265160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567656" y="3048000"/>
            <a:ext cx="8033800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407719-489B-4C97-924A-B1F89135CFC5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6" y="3200399"/>
            <a:ext cx="7696200" cy="1295401"/>
          </a:xfrm>
        </p:spPr>
        <p:txBody>
          <a:bodyPr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4000" kern="1200" cap="all" baseline="0" dirty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675496" y="4541520"/>
            <a:ext cx="7818120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4607510"/>
            <a:ext cx="7696200" cy="523783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Rectangle 13"/>
          <p:cNvSpPr/>
          <p:nvPr/>
        </p:nvSpPr>
        <p:spPr>
          <a:xfrm>
            <a:off x="675757" y="3124200"/>
            <a:ext cx="7817599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6128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870107-F78B-4444-8F0F-645775CE6F80}" type="datetimeFigureOut">
              <a:rPr lang="ru-RU" smtClean="0"/>
              <a:t>13.03.2018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407719-489B-4C97-924A-B1F89135CFC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6128" y="1722438"/>
            <a:ext cx="4040188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128" y="2438400"/>
            <a:ext cx="4040188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400"/>
            <a:ext cx="4041775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870107-F78B-4444-8F0F-645775CE6F80}" type="datetimeFigureOut">
              <a:rPr lang="ru-RU" smtClean="0"/>
              <a:t>13.03.2018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407719-489B-4C97-924A-B1F89135CFC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870107-F78B-4444-8F0F-645775CE6F80}" type="datetimeFigureOut">
              <a:rPr lang="ru-RU" smtClean="0"/>
              <a:t>13.03.2018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407719-489B-4C97-924A-B1F89135CFC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1" name="Rounded Rectangle 10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870107-F78B-4444-8F0F-645775CE6F80}" type="datetimeFigureOut">
              <a:rPr lang="ru-RU" smtClean="0"/>
              <a:t>13.03.2018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407719-489B-4C97-924A-B1F89135CFC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2" name="Rounded Rectangle 11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685800"/>
            <a:ext cx="4572000" cy="525780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870107-F78B-4444-8F0F-645775CE6F80}" type="datetimeFigureOut">
              <a:rPr lang="ru-RU" smtClean="0"/>
              <a:t>13.03.2018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407719-489B-4C97-924A-B1F89135CFC5}" type="slidenum">
              <a:rPr lang="ru-RU" smtClean="0"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560034" y="1505712"/>
            <a:ext cx="2716566" cy="3523488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76690" y="1642472"/>
            <a:ext cx="2483254" cy="3234328"/>
          </a:xfrm>
          <a:prstGeom prst="rect">
            <a:avLst/>
          </a:prstGeom>
          <a:solidFill>
            <a:srgbClr val="FFFFFF"/>
          </a:solidFill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9000" y="2971800"/>
            <a:ext cx="2298634" cy="1752600"/>
          </a:xfrm>
        </p:spPr>
        <p:txBody>
          <a:bodyPr/>
          <a:lstStyle>
            <a:lvl1pPr marL="0" indent="0">
              <a:spcBef>
                <a:spcPts val="4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9000" y="1734312"/>
            <a:ext cx="2298634" cy="1191620"/>
          </a:xfrm>
        </p:spPr>
        <p:txBody>
          <a:bodyPr anchor="b">
            <a:normAutofit/>
          </a:bodyPr>
          <a:lstStyle>
            <a:lvl1pPr algn="l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5800" y="621437"/>
            <a:ext cx="7772400" cy="4331564"/>
          </a:xfrm>
          <a:solidFill>
            <a:schemeClr val="bg2"/>
          </a:solidFill>
          <a:ln>
            <a:noFill/>
          </a:ln>
          <a:effectLst>
            <a:softEdge rad="12700"/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870107-F78B-4444-8F0F-645775CE6F80}" type="datetimeFigureOut">
              <a:rPr lang="ru-RU" smtClean="0"/>
              <a:t>13.03.2018</a:t>
            </a:fld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407719-489B-4C97-924A-B1F89135CFC5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Rectangle 9"/>
          <p:cNvSpPr/>
          <p:nvPr/>
        </p:nvSpPr>
        <p:spPr>
          <a:xfrm>
            <a:off x="685800" y="4953000"/>
            <a:ext cx="7772400" cy="13716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61999" y="5029200"/>
            <a:ext cx="7600765" cy="1202924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3" name="Rectangle 12"/>
          <p:cNvSpPr/>
          <p:nvPr/>
        </p:nvSpPr>
        <p:spPr>
          <a:xfrm>
            <a:off x="914400" y="5638800"/>
            <a:ext cx="7328514" cy="451696"/>
          </a:xfrm>
          <a:prstGeom prst="rect">
            <a:avLst/>
          </a:prstGeom>
          <a:solidFill>
            <a:schemeClr val="accent1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05589" y="5074920"/>
            <a:ext cx="7946136" cy="1097280"/>
          </a:xfrm>
          <a:prstGeom prst="rect">
            <a:avLst/>
          </a:prstGeom>
          <a:noFill/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56289" y="5656556"/>
            <a:ext cx="7244736" cy="401715"/>
          </a:xfrm>
        </p:spPr>
        <p:txBody>
          <a:bodyPr anchor="ctr">
            <a:normAutofit/>
          </a:bodyPr>
          <a:lstStyle>
            <a:lvl1pPr marL="0" indent="0" algn="ctr">
              <a:buNone/>
              <a:defRPr sz="15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05400"/>
            <a:ext cx="7328514" cy="523043"/>
          </a:xfrm>
        </p:spPr>
        <p:txBody>
          <a:bodyPr anchor="ctr" anchorCtr="0"/>
          <a:lstStyle>
            <a:lvl1pPr algn="ctr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7" name="Rounded Rectangle 6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82296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D2870107-F78B-4444-8F0F-645775CE6F80}" type="datetimeFigureOut">
              <a:rPr lang="ru-RU" smtClean="0"/>
              <a:t>13.03.2018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4B407719-489B-4C97-924A-B1F89135CFC5}" type="slidenum">
              <a:rPr lang="ru-RU" smtClean="0"/>
              <a:t>‹#›</a:t>
            </a:fld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274320" y="278166"/>
            <a:ext cx="8595360" cy="132588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72863" y="372862"/>
            <a:ext cx="8380520" cy="111858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500" kern="1200" cap="all" baseline="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Технология смыслового чтения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526616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Причины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Международные исследования</a:t>
            </a:r>
            <a:r>
              <a:rPr lang="en-US" dirty="0" smtClean="0"/>
              <a:t>;TIMMS</a:t>
            </a:r>
            <a:r>
              <a:rPr lang="ru-RU" dirty="0" smtClean="0"/>
              <a:t>,</a:t>
            </a:r>
            <a:r>
              <a:rPr lang="en-US" dirty="0" smtClean="0"/>
              <a:t>PIRLS</a:t>
            </a:r>
            <a:r>
              <a:rPr lang="ru-RU" dirty="0" smtClean="0"/>
              <a:t>,</a:t>
            </a:r>
            <a:r>
              <a:rPr lang="en-US" dirty="0" smtClean="0"/>
              <a:t> PISA</a:t>
            </a:r>
          </a:p>
          <a:p>
            <a:r>
              <a:rPr lang="ru-RU" dirty="0" smtClean="0"/>
              <a:t>Все ориентировано на успешную сдачу ЕГЭ</a:t>
            </a:r>
          </a:p>
          <a:p>
            <a:r>
              <a:rPr lang="ru-RU" dirty="0" smtClean="0"/>
              <a:t>Анализ результатов ЕГЭ показал, что от 23% до26% выпускники допускают ошибки ,из- за отсутствия умения читать вопросы  и четко на них отвечать</a:t>
            </a:r>
            <a:endParaRPr lang="en-US" dirty="0" smtClean="0"/>
          </a:p>
          <a:p>
            <a:pPr marL="114300" indent="0">
              <a:buNone/>
            </a:pPr>
            <a:endParaRPr lang="ru-RU" dirty="0"/>
          </a:p>
          <a:p>
            <a:pPr marL="11430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955751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Смысловое  чтение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Смысловое чтение-----умение воспринимать текст как единое смысловое целое( точно и полно понять содержание текста и практически осмыслить извлеченную информацию)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749096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Технология смыслового чтения-комплекс </a:t>
            </a:r>
            <a:r>
              <a:rPr lang="ru-RU" smtClean="0"/>
              <a:t>ууд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Осмысление для чего</a:t>
            </a:r>
            <a:r>
              <a:rPr lang="en-US" dirty="0"/>
              <a:t>?</a:t>
            </a:r>
            <a:endParaRPr lang="ru-RU" dirty="0" smtClean="0"/>
          </a:p>
          <a:p>
            <a:r>
              <a:rPr lang="ru-RU" dirty="0" smtClean="0"/>
              <a:t>Умение выбирать вид чтения в зависимости от цели (как, каким образом).</a:t>
            </a:r>
          </a:p>
          <a:p>
            <a:r>
              <a:rPr lang="ru-RU" dirty="0" smtClean="0"/>
              <a:t>Умение определять основную и второстепенную информацию.</a:t>
            </a:r>
          </a:p>
          <a:p>
            <a:r>
              <a:rPr lang="ru-RU" dirty="0" smtClean="0"/>
              <a:t>Умение свободно ориентироваться и воспринимать тексты различных стилей .</a:t>
            </a:r>
          </a:p>
          <a:p>
            <a:r>
              <a:rPr lang="ru-RU" dirty="0" smtClean="0"/>
              <a:t>Умение адекватно оценивать информацию полученную из текста.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1657473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тека">
  <a:themeElements>
    <a:clrScheme name="Аптека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Аптека">
      <a:majorFont>
        <a:latin typeface="Book Antiqua"/>
        <a:ea typeface=""/>
        <a:cs typeface=""/>
        <a:font script="Jpan" typeface="HGS明朝B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Аптека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3000"/>
            <a:satMod val="14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atMod val="170000"/>
              </a:schemeClr>
              <a:schemeClr val="phClr">
                <a:shade val="70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Apothecary</Template>
  <TotalTime>46</TotalTime>
  <Words>114</Words>
  <Application>Microsoft Office PowerPoint</Application>
  <PresentationFormat>Экран (4:3)</PresentationFormat>
  <Paragraphs>13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Аптека</vt:lpstr>
      <vt:lpstr>Технология смыслового чтения</vt:lpstr>
      <vt:lpstr>Причины </vt:lpstr>
      <vt:lpstr>Смысловое  чтение</vt:lpstr>
      <vt:lpstr>Технология смыслового чтения-комплекс ууд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Технология смыслового чтения</dc:title>
  <dc:creator>123</dc:creator>
  <cp:lastModifiedBy>215-1</cp:lastModifiedBy>
  <cp:revision>6</cp:revision>
  <dcterms:created xsi:type="dcterms:W3CDTF">2018-03-11T13:46:27Z</dcterms:created>
  <dcterms:modified xsi:type="dcterms:W3CDTF">2018-03-13T12:45:13Z</dcterms:modified>
</cp:coreProperties>
</file>