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C8DBD-C618-48EB-A1D0-4FAE6A393741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759BB-ED01-4874-97C8-9FA9149D2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C8DBD-C618-48EB-A1D0-4FAE6A393741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759BB-ED01-4874-97C8-9FA9149D2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C8DBD-C618-48EB-A1D0-4FAE6A393741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759BB-ED01-4874-97C8-9FA9149D2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C8DBD-C618-48EB-A1D0-4FAE6A393741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759BB-ED01-4874-97C8-9FA9149D2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C8DBD-C618-48EB-A1D0-4FAE6A393741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759BB-ED01-4874-97C8-9FA9149D2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C8DBD-C618-48EB-A1D0-4FAE6A393741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759BB-ED01-4874-97C8-9FA9149D2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C8DBD-C618-48EB-A1D0-4FAE6A393741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759BB-ED01-4874-97C8-9FA9149D2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C8DBD-C618-48EB-A1D0-4FAE6A393741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759BB-ED01-4874-97C8-9FA9149D2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C8DBD-C618-48EB-A1D0-4FAE6A393741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759BB-ED01-4874-97C8-9FA9149D2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C8DBD-C618-48EB-A1D0-4FAE6A393741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759BB-ED01-4874-97C8-9FA9149D2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EC8DBD-C618-48EB-A1D0-4FAE6A393741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1759BB-ED01-4874-97C8-9FA9149D2AD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7EC8DBD-C618-48EB-A1D0-4FAE6A393741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31759BB-ED01-4874-97C8-9FA9149D2A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Северный олень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(Животные Тундры)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1800" dirty="0" smtClean="0"/>
              <a:t>В России дикий северный олень обитает на севере Русско-европейской равнины, в северных горах Урала, в сибирской тайге и на Дальнем Востоке. Он заселяет как равнинные, так и горные районы, живет в тундре, лесотундре, хвойных лесах.</a:t>
            </a:r>
            <a:endParaRPr lang="ru-RU" sz="1800" dirty="0"/>
          </a:p>
        </p:txBody>
      </p:sp>
      <p:pic>
        <p:nvPicPr>
          <p:cNvPr id="7" name="Содержимое 6" descr="file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4986015" cy="331236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332656"/>
            <a:ext cx="2971800" cy="5544616"/>
          </a:xfrm>
        </p:spPr>
        <p:txBody>
          <a:bodyPr>
            <a:noAutofit/>
          </a:bodyPr>
          <a:lstStyle/>
          <a:p>
            <a:r>
              <a:rPr lang="ru-RU" sz="1600" dirty="0" smtClean="0"/>
              <a:t>Дикие олени тундры – стадные животные. Стадо этих животных постоянно передвигается – мигрирует. Например, летом они устремляются в северные широты, а зимой на юг. Миграции северных оленей проходят практически по одному и тому же маршруту. На их пути встречаются горы, реки и другие преграды. Но этот зверь легко их преодолевает! Известно, что северный олень может переплывать широкие участки рек шириной в несколько километров и плыть несколько часов!</a:t>
            </a:r>
            <a:endParaRPr lang="ru-RU" sz="1600" dirty="0"/>
          </a:p>
        </p:txBody>
      </p:sp>
      <p:pic>
        <p:nvPicPr>
          <p:cNvPr id="5" name="Рисунок 4" descr="kartinki24_ru_animals_deer_00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4848423" cy="36004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Несмотря на скудность пищи в арктических широтах, корм оленей тундры довольно разнообразен. Летом он поедает траву, которая растет в тундре, листья растений, ягоды. Северный олень также любит полакомиться грибами – это его деликатес. Нередко он разоряет птичьи гнезда, поедая яйца и птенцов, при случае может съесть и лемминга (мелкого грызуна тундры).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Зимой (которая длится в тех широтах более 9 месяцев в году) дикий олень тундры переходит на ягель – лишайник, который еще называют «олений мох». В зимнее время года корм северного оленя на 90% состоит из ягеля. Из-за такого небогатого рациона в организме оленей образуется дефицит минеральных солей, поэтому олени ищут любые источники, где бы они могли восполнить этот дефицит. Они грызут свои рога, пьют морскую воду, а также посещают искусственные солонцы. У них очень развито обоняние, они могут обнаружить пищу, которая находится под снегом на глубине более метра. Но на откапывание пищи у этих животных уходит много сил, поэтому они всегда стараются уйти в более малоснежные районы.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severnyi-olen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8280920" cy="554461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62944"/>
          </a:xfrm>
        </p:spPr>
        <p:txBody>
          <a:bodyPr>
            <a:normAutofit/>
          </a:bodyPr>
          <a:lstStyle/>
          <a:p>
            <a:r>
              <a:rPr lang="ru-RU" dirty="0" smtClean="0"/>
              <a:t>В отличие от других копытных, обитающих в нашей стране, у северных оленей носят рога не только самцы, но и самки. Рога большие, но у самцов несколько больше, чем у самок. Рост рогов начинается вскоре после рождения. В первый год жизни они вырастают небольшие, постепенно увеличиваясь по мере взросления оленей тундры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Из рогов северного оленя получают ценные медицинские препараты.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082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5"/>
            <a:ext cx="8208912" cy="554461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ankoboev.Ru_severnyi_olen_v_tundr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8280920" cy="547260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</TotalTime>
  <Words>340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Северный олень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Северный олень</dc:title>
  <dc:creator>Натик</dc:creator>
  <cp:lastModifiedBy>Натик</cp:lastModifiedBy>
  <cp:revision>4</cp:revision>
  <dcterms:created xsi:type="dcterms:W3CDTF">2015-02-04T17:06:02Z</dcterms:created>
  <dcterms:modified xsi:type="dcterms:W3CDTF">2015-02-04T17:39:47Z</dcterms:modified>
</cp:coreProperties>
</file>