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43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8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1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6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920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87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99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07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1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70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4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CEDC2-BF79-45FA-8976-A8AFD6278E21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EBF8C-B319-4CA1-BAF2-9FB5C049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30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04800"/>
            <a:ext cx="9144000" cy="3205163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anchor="t">
            <a:normAutofit/>
          </a:bodyPr>
          <a:lstStyle/>
          <a:p>
            <a:r>
              <a:rPr lang="ru-RU" sz="4800" dirty="0" smtClean="0"/>
              <a:t>Презентация на тему:</a:t>
            </a:r>
            <a:br>
              <a:rPr lang="ru-RU" sz="4800" dirty="0" smtClean="0"/>
            </a:br>
            <a:r>
              <a:rPr lang="ru-RU" b="1" dirty="0" smtClean="0"/>
              <a:t>Королевство Великобритания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11601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Подготовил:</a:t>
            </a:r>
          </a:p>
          <a:p>
            <a:pPr algn="r"/>
            <a:r>
              <a:rPr lang="ru-RU" b="1" dirty="0" smtClean="0"/>
              <a:t>Ученик 3 Б класса</a:t>
            </a:r>
          </a:p>
          <a:p>
            <a:pPr algn="r"/>
            <a:r>
              <a:rPr lang="ru-RU" b="1" dirty="0" smtClean="0"/>
              <a:t>МБОУ лицея №4</a:t>
            </a:r>
          </a:p>
          <a:p>
            <a:pPr algn="r"/>
            <a:r>
              <a:rPr lang="ru-RU" b="1" dirty="0" smtClean="0"/>
              <a:t>Новосельцев Егор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9140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0976" y="2987040"/>
            <a:ext cx="10143744" cy="4523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Великобритания</a:t>
            </a:r>
            <a:r>
              <a:rPr lang="ru-RU" sz="2400" dirty="0" smtClean="0"/>
              <a:t>- Королевство размещенное </a:t>
            </a:r>
            <a:r>
              <a:rPr lang="ru-RU" sz="2400" dirty="0"/>
              <a:t>в северно-западной Европе, на Британских </a:t>
            </a:r>
            <a:r>
              <a:rPr lang="ru-RU" sz="2400" dirty="0" smtClean="0"/>
              <a:t>островах. В </a:t>
            </a:r>
            <a:r>
              <a:rPr lang="ru-RU" sz="2400" dirty="0"/>
              <a:t>состав Великобритании входят несколько стран — Уэльс, Англия, Шотландия и Северная </a:t>
            </a:r>
            <a:r>
              <a:rPr lang="ru-RU" sz="2400" dirty="0" smtClean="0"/>
              <a:t>Ирландия.</a:t>
            </a:r>
          </a:p>
          <a:p>
            <a:pPr marL="0" indent="0">
              <a:buNone/>
            </a:pPr>
            <a:r>
              <a:rPr lang="ru-RU" sz="2400" dirty="0"/>
              <a:t>Великобритания – это высокоразвитая страна, форма правления — конституционная монархия</a:t>
            </a:r>
            <a:r>
              <a:rPr lang="ru-RU" sz="2400" dirty="0" smtClean="0"/>
              <a:t>. </a:t>
            </a:r>
          </a:p>
          <a:p>
            <a:pPr marL="0" indent="0">
              <a:buNone/>
            </a:pPr>
            <a:r>
              <a:rPr lang="ru-RU" sz="2400" dirty="0"/>
              <a:t>Великобритания – страна, подарившая миру английский язык, язык международного общения.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Столица</a:t>
            </a:r>
            <a:r>
              <a:rPr lang="ru-RU" sz="2400" dirty="0"/>
              <a:t> Великобритании — </a:t>
            </a:r>
            <a:r>
              <a:rPr lang="ru-RU" sz="2400" dirty="0" smtClean="0"/>
              <a:t>город Лондон. </a:t>
            </a:r>
          </a:p>
          <a:p>
            <a:pPr marL="0" indent="0">
              <a:buNone/>
            </a:pPr>
            <a:r>
              <a:rPr lang="ru-RU" sz="2400" dirty="0" smtClean="0"/>
              <a:t>Поскольку </a:t>
            </a:r>
            <a:r>
              <a:rPr lang="ru-RU" sz="2400" dirty="0"/>
              <a:t>страна расположена на островах, то единственное государство, с каким граничит Великобритания – это </a:t>
            </a:r>
            <a:r>
              <a:rPr lang="ru-RU" sz="2400" dirty="0" smtClean="0"/>
              <a:t>Ирландия.</a:t>
            </a:r>
            <a:endParaRPr lang="ru-RU" sz="2400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-207264"/>
            <a:ext cx="10143744" cy="319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0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                                                  		</a:t>
            </a:r>
            <a:endParaRPr lang="ru-RU" sz="2000" dirty="0" smtClean="0"/>
          </a:p>
          <a:p>
            <a:pPr marL="0" indent="0" algn="r">
              <a:buNone/>
            </a:pPr>
            <a:endParaRPr lang="ru-RU" sz="2000" dirty="0" smtClean="0"/>
          </a:p>
          <a:p>
            <a:pPr marL="0" indent="0" algn="r">
              <a:buNone/>
            </a:pPr>
            <a:endParaRPr lang="ru-RU" sz="2000" dirty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2000" b="1" dirty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2000" b="1" dirty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Флаг Великобритании </a:t>
            </a:r>
            <a:r>
              <a:rPr lang="ru-RU" dirty="0" smtClean="0"/>
              <a:t>представляет собой окаймленный </a:t>
            </a:r>
            <a:r>
              <a:rPr lang="ru-RU" dirty="0"/>
              <a:t>белым красный  крест, наложенный </a:t>
            </a:r>
            <a:r>
              <a:rPr lang="ru-RU" dirty="0" smtClean="0"/>
              <a:t> </a:t>
            </a:r>
            <a:r>
              <a:rPr lang="ru-RU" dirty="0"/>
              <a:t>на косой красный крест на синем фоне</a:t>
            </a:r>
            <a:r>
              <a:rPr lang="ru-RU" dirty="0" smtClean="0"/>
              <a:t>. Он представляет </a:t>
            </a:r>
            <a:r>
              <a:rPr lang="ru-RU" dirty="0"/>
              <a:t>собой сочетание флагов св. Георгия, св. Андрея и св. Патрика.</a:t>
            </a: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Флаг имеет официальное название «</a:t>
            </a:r>
            <a:r>
              <a:rPr lang="ru-RU" i="1" dirty="0" err="1" smtClean="0"/>
              <a:t>Юнион</a:t>
            </a:r>
            <a:r>
              <a:rPr lang="ru-RU" i="1" dirty="0" smtClean="0"/>
              <a:t> Джек</a:t>
            </a:r>
            <a:r>
              <a:rPr lang="ru-RU" dirty="0" smtClean="0"/>
              <a:t>»- союзный флаг.                                            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Утвержден </a:t>
            </a:r>
            <a:r>
              <a:rPr lang="ru-RU" dirty="0"/>
              <a:t>– 1 января 1801 </a:t>
            </a:r>
            <a:r>
              <a:rPr lang="ru-RU" dirty="0" smtClean="0"/>
              <a:t>года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00" y="0"/>
            <a:ext cx="65532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6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5397"/>
            <a:ext cx="10549128" cy="50050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cs typeface="Aharoni" panose="02010803020104030203" pitchFamily="2" charset="-79"/>
              </a:rPr>
              <a:t>Биг-Бен</a:t>
            </a:r>
            <a:endParaRPr lang="ru-RU" b="1" dirty="0">
              <a:cs typeface="Aharoni" panose="02010803020104030203" pitchFamily="2" charset="-79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75360" y="987552"/>
            <a:ext cx="10378440" cy="318211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200" dirty="0"/>
              <a:t>Биг-Бен – это самый большой из шести колоколов в Вестминстерском дворце. Многие думают, что так называется башня с часами в Лондоне, но на самом деле так именуется 13-тонный колокол, что находится внутри нее, за циферблатом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32" y="2865120"/>
            <a:ext cx="3364992" cy="37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7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0"/>
            <a:ext cx="10536936" cy="585851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Тауэрский</a:t>
            </a:r>
            <a:r>
              <a:rPr lang="ru-RU" b="1" dirty="0" smtClean="0"/>
              <a:t> мост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71195"/>
            <a:ext cx="10646664" cy="22670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/>
              <a:t>Тауэрский</a:t>
            </a:r>
            <a:r>
              <a:rPr lang="ru-RU" b="1" dirty="0" smtClean="0"/>
              <a:t> </a:t>
            </a:r>
            <a:r>
              <a:rPr lang="ru-RU" b="1" dirty="0"/>
              <a:t>мост</a:t>
            </a:r>
            <a:r>
              <a:rPr lang="ru-RU" dirty="0"/>
              <a:t> – разводная переправа через реку Темзу в центре Лондона, неподалеку от </a:t>
            </a:r>
            <a:r>
              <a:rPr lang="ru-RU" dirty="0" err="1"/>
              <a:t>Тауэрской</a:t>
            </a:r>
            <a:r>
              <a:rPr lang="ru-RU" dirty="0"/>
              <a:t> башни. Это одна из наиболее популярных достопримечательностей </a:t>
            </a:r>
            <a:r>
              <a:rPr lang="ru-RU" dirty="0" smtClean="0"/>
              <a:t>Лондона.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45" y="2109216"/>
            <a:ext cx="9887871" cy="460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524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8816" y="2389632"/>
            <a:ext cx="6022848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Спасибо за</a:t>
            </a:r>
            <a:br>
              <a:rPr lang="ru-RU" sz="9600" dirty="0" smtClean="0"/>
            </a:br>
            <a:r>
              <a:rPr lang="ru-RU" sz="9600" dirty="0" smtClean="0"/>
              <a:t>внимание!!!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667745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37540</TotalTime>
  <Words>118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Тема Office</vt:lpstr>
      <vt:lpstr>Презентация на тему: Королевство Великобритания</vt:lpstr>
      <vt:lpstr>Презентация PowerPoint</vt:lpstr>
      <vt:lpstr>Презентация PowerPoint</vt:lpstr>
      <vt:lpstr>Биг-Бен</vt:lpstr>
      <vt:lpstr>Тауэрский мост</vt:lpstr>
      <vt:lpstr>Спасибо за внимание!!!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</dc:creator>
  <cp:lastModifiedBy>Microsoft Office</cp:lastModifiedBy>
  <cp:revision>27</cp:revision>
  <dcterms:created xsi:type="dcterms:W3CDTF">2019-04-10T17:06:53Z</dcterms:created>
  <dcterms:modified xsi:type="dcterms:W3CDTF">2019-05-06T17:26:50Z</dcterms:modified>
</cp:coreProperties>
</file>