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1" autoAdjust="0"/>
  </p:normalViewPr>
  <p:slideViewPr>
    <p:cSldViewPr>
      <p:cViewPr varScale="1">
        <p:scale>
          <a:sx n="85" d="100"/>
          <a:sy n="85" d="100"/>
        </p:scale>
        <p:origin x="-123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«Жили-были дед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 баба…»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267744" y="1663938"/>
            <a:ext cx="3974362" cy="51024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6025" y="613005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Игра для детей 3-4 лет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79704" y="60932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Составитель: Галкина И.Н.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685765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626" y="404664"/>
            <a:ext cx="8260672" cy="1296144"/>
          </a:xfrm>
        </p:spPr>
        <p:txBody>
          <a:bodyPr>
            <a:noAutofit/>
          </a:bodyPr>
          <a:lstStyle/>
          <a:p>
            <a:r>
              <a:rPr lang="ru-RU" sz="8000" dirty="0" smtClean="0"/>
              <a:t>Молодцы!!!</a:t>
            </a:r>
            <a:endParaRPr lang="ru-RU" sz="8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556" b="99444" l="913" r="100000">
                        <a14:foregroundMark x1="84247" y1="13611" x2="84247" y2="13611"/>
                        <a14:foregroundMark x1="15525" y1="88889" x2="15525" y2="88889"/>
                        <a14:foregroundMark x1="7763" y1="8333" x2="7763" y2="8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84423"/>
            <a:ext cx="5832648" cy="47939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26080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 какой Сказки эти </a:t>
            </a:r>
            <a:br>
              <a:rPr lang="ru-RU" b="1" dirty="0" smtClean="0"/>
            </a:br>
            <a:r>
              <a:rPr lang="ru-RU" b="1" dirty="0" smtClean="0"/>
              <a:t>дед и баба?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67476"/>
            <a:ext cx="6048672" cy="4534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4208" y="1767476"/>
            <a:ext cx="2565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-Какое яичко снесла курочка?</a:t>
            </a:r>
          </a:p>
          <a:p>
            <a:pPr algn="ctr"/>
            <a:r>
              <a:rPr lang="ru-RU" b="1" dirty="0" smtClean="0"/>
              <a:t>-Кто его разбил?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556" b="99444" l="913" r="100000">
                        <a14:foregroundMark x1="84247" y1="13611" x2="84247" y2="13611"/>
                        <a14:foregroundMark x1="15525" y1="88889" x2="15525" y2="88889"/>
                        <a14:foregroundMark x1="7763" y1="8333" x2="7763" y2="8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415869"/>
            <a:ext cx="2294375" cy="18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4235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 это какая сказка?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988840"/>
            <a:ext cx="6257771" cy="42177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4248" y="1857442"/>
            <a:ext cx="2153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-Кто что делает? </a:t>
            </a:r>
          </a:p>
          <a:p>
            <a:pPr algn="ctr"/>
            <a:r>
              <a:rPr lang="ru-RU" b="1" dirty="0" smtClean="0"/>
              <a:t>-Кто съел колобка?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598885" y="3457475"/>
            <a:ext cx="2430715" cy="27491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95999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Узнаешь эту сказку?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5760644" cy="4320480"/>
          </a:xfrm>
        </p:spPr>
      </p:pic>
      <p:sp>
        <p:nvSpPr>
          <p:cNvPr id="5" name="TextBox 4"/>
          <p:cNvSpPr txBox="1"/>
          <p:nvPr/>
        </p:nvSpPr>
        <p:spPr>
          <a:xfrm>
            <a:off x="6444208" y="2060848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</a:t>
            </a:r>
            <a:r>
              <a:rPr lang="ru-RU" b="1" dirty="0" smtClean="0"/>
              <a:t>Куда пошла Машенька?</a:t>
            </a:r>
          </a:p>
          <a:p>
            <a:pPr algn="ctr"/>
            <a:r>
              <a:rPr lang="ru-RU" b="1" dirty="0" smtClean="0"/>
              <a:t>-Что с неё случилось?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984" y="4077072"/>
            <a:ext cx="3005686" cy="2186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958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Куда медведь несёт девочку?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4958951" cy="4896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29286" y="177281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Помоги Машеньке добраться к дедушке с бабушкой.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595102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д/и «Проведи Машу домой»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99227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105995" y="5129189"/>
            <a:ext cx="2948249" cy="16710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062" y="280144"/>
            <a:ext cx="1833625" cy="19675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523" y="2613576"/>
            <a:ext cx="1833625" cy="19675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3" y="4581128"/>
            <a:ext cx="1833625" cy="19675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972"/>
            <a:ext cx="1279432" cy="216272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47696"/>
            <a:ext cx="1279432" cy="21627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279" y="2613576"/>
            <a:ext cx="1279432" cy="21627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28" y="-773560"/>
            <a:ext cx="3993854" cy="266256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719" y="2199694"/>
            <a:ext cx="1971936" cy="197193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674" y="3302885"/>
            <a:ext cx="1219200" cy="1714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533" y="4890980"/>
            <a:ext cx="1219200" cy="17145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434" y="116632"/>
            <a:ext cx="1219200" cy="1714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51452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делают дед и бабка?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6984776" cy="4822497"/>
          </a:xfrm>
        </p:spPr>
      </p:pic>
    </p:spTree>
    <p:extLst>
      <p:ext uri="{BB962C8B-B14F-4D97-AF65-F5344CB8AC3E}">
        <p14:creationId xmlns="" xmlns:p14="http://schemas.microsoft.com/office/powerpoint/2010/main" val="5337455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Расставь героев сказки по порядку. </a:t>
            </a:r>
            <a:endParaRPr lang="ru-RU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63" y="1671030"/>
            <a:ext cx="7416824" cy="51917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1157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21892" y="162861"/>
            <a:ext cx="1449385" cy="21104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325042" y="-78426"/>
            <a:ext cx="1691680" cy="24287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-302790" y="85702"/>
            <a:ext cx="2168426" cy="22647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740350" y="191490"/>
            <a:ext cx="1086161" cy="21318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16722" y="404664"/>
            <a:ext cx="1207735" cy="20565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469675" y="917971"/>
            <a:ext cx="967793" cy="14323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650867" y="1451737"/>
            <a:ext cx="720080" cy="8530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3678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endSnd/>
        </p:sndAc>
      </p:transition>
    </mc:Choice>
    <mc:Fallback>
      <p:transition spd="slow"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08582E-6 L -0.51545 0.500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81" y="2502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27712E-6 L -0.09861 0.491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245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08582E-6 L 0.30434 0.469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8" y="234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64724E-6 L -0.39809 0.452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13" y="226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39949E-6 L 0.11285 0.448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42" y="224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53574E-7 L 0.49913 0.4503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48" y="225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561E-6 L 0.01684 0.4464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2232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131</TotalTime>
  <Words>94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«Жили-были дед и баба…»</vt:lpstr>
      <vt:lpstr>Из какой Сказки эти  дед и баба? </vt:lpstr>
      <vt:lpstr>А это какая сказка? </vt:lpstr>
      <vt:lpstr>Узнаешь эту сказку?</vt:lpstr>
      <vt:lpstr>Куда медведь несёт девочку?</vt:lpstr>
      <vt:lpstr>Слайд 6</vt:lpstr>
      <vt:lpstr>Что делают дед и бабка?</vt:lpstr>
      <vt:lpstr>Расставь героев сказки по порядку. </vt:lpstr>
      <vt:lpstr>Слайд 9</vt:lpstr>
      <vt:lpstr>Молодцы!!!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Наиля</cp:lastModifiedBy>
  <cp:revision>17</cp:revision>
  <dcterms:created xsi:type="dcterms:W3CDTF">2015-12-09T05:45:19Z</dcterms:created>
  <dcterms:modified xsi:type="dcterms:W3CDTF">2019-10-10T16:30:52Z</dcterms:modified>
</cp:coreProperties>
</file>