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0D2A8F-E925-4709-A639-A665C10C13A9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671130-895E-4080-9A6F-7EFDE8F072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700808"/>
            <a:ext cx="6172200" cy="189436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2"/>
                </a:solidFill>
              </a:rPr>
              <a:t>ИГРОВАЯ ДЕЯТЕЛЬНОСТЬ КАК СРЕДСТВО СОЦИАЛЬНОЙ АДАПТАЦИИ ДЕТЕЙ РАННЕГО ДОШКОЛЬНОГО ВОЗРАСТА</a:t>
            </a:r>
            <a:endParaRPr lang="ru-RU" sz="3200" i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581128"/>
            <a:ext cx="6172200" cy="172178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Презентацию подготовили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Воспитатель младшей группы: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Фролова Н.С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Старший воспитатель:</a:t>
            </a:r>
          </a:p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Кастрюлева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О.А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МБДОУ «Детский сад №180»</a:t>
            </a:r>
          </a:p>
          <a:p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г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.Воронеж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1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853" y="-10109"/>
            <a:ext cx="85090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6. Пальчиковые игры: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Дают возможность родителям и воспитателям играть с малышами,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радовать их 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вместе с тем развивать речь и мелкую моторику.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Благодаря таким играм ребёнок получает разнообразные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сенсорные впечатления, у него развивается внимательность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 способность сосредотачиваться.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Такие игры формируют добрые взаимоотношения между детьми,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а также между взрослым и ребёнком.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3875872" cy="2986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697461"/>
            <a:ext cx="17325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u="sng" dirty="0"/>
              <a:t>«Это я»</a:t>
            </a:r>
          </a:p>
          <a:p>
            <a:endParaRPr lang="ru-RU" sz="1200" dirty="0"/>
          </a:p>
          <a:p>
            <a:r>
              <a:rPr lang="ru-RU" sz="1200" dirty="0"/>
              <a:t>Это глазки. Вот, вот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Это ушки. Вот, вот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Это нос, это рот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Там спинка. Тут живот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Это ручки. Хлоп-хлоп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Это ножки. Топ- топ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Ох устали вытрем лоб!</a:t>
            </a:r>
          </a:p>
          <a:p>
            <a:endParaRPr lang="ru-RU" sz="1200" dirty="0"/>
          </a:p>
          <a:p>
            <a:r>
              <a:rPr lang="ru-RU" sz="1200" dirty="0"/>
              <a:t>Дети показывают части тела и выполняют движения в соответствии с текстом.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85234" y="2575214"/>
            <a:ext cx="12961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u="sng" dirty="0"/>
              <a:t>«Апельсин»</a:t>
            </a:r>
          </a:p>
          <a:p>
            <a:r>
              <a:rPr lang="ru-RU" sz="1200" dirty="0"/>
              <a:t>Мы делили апельсин</a:t>
            </a:r>
          </a:p>
          <a:p>
            <a:r>
              <a:rPr lang="ru-RU" sz="1200" dirty="0"/>
              <a:t>Апельсин всего один.</a:t>
            </a:r>
          </a:p>
          <a:p>
            <a:r>
              <a:rPr lang="ru-RU" sz="1200" dirty="0"/>
              <a:t>Это долька для кота,</a:t>
            </a:r>
          </a:p>
          <a:p>
            <a:r>
              <a:rPr lang="ru-RU" sz="1200" dirty="0"/>
              <a:t>Это долька для ежа,</a:t>
            </a:r>
          </a:p>
          <a:p>
            <a:r>
              <a:rPr lang="ru-RU" sz="1200" dirty="0"/>
              <a:t>Это долька для улитки,</a:t>
            </a:r>
          </a:p>
          <a:p>
            <a:r>
              <a:rPr lang="ru-RU" sz="1200" dirty="0"/>
              <a:t>Это долька для чижа,</a:t>
            </a:r>
          </a:p>
          <a:p>
            <a:r>
              <a:rPr lang="ru-RU" sz="1200" dirty="0"/>
              <a:t>Ну а волку – кожура.</a:t>
            </a:r>
          </a:p>
          <a:p>
            <a:endParaRPr lang="ru-RU" sz="1200" dirty="0"/>
          </a:p>
          <a:p>
            <a:r>
              <a:rPr lang="ru-RU" sz="1200" dirty="0"/>
              <a:t>Начиная с мизинца, загибать попеременно все пальцы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501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548680"/>
            <a:ext cx="51125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Любая игра- это прекрасная возможность найти с ребенком общий язык. Со временем они не вспомнят  как играли, а вот с кем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играли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будут помнить всегда.</a:t>
            </a:r>
          </a:p>
        </p:txBody>
      </p:sp>
      <p:pic>
        <p:nvPicPr>
          <p:cNvPr id="6146" name="Picture 2" descr="https://svoi.us/files/images/3e5f3131686c94ffd6349cf871b6797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941025"/>
            <a:ext cx="8820472" cy="394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s://www.clipartmax.com/png/full/0-3160_clip-art-dragonfly-clipart-butterfly-template-insect-butterflies-stripes-comfort-mat-personaliz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0604">
            <a:off x="177820" y="266557"/>
            <a:ext cx="1821579" cy="155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05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originals/a6/d9/33/a6d9339238f73a26fa4acb5c455cc36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779193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548680"/>
            <a:ext cx="5904656" cy="180020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внимание !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7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501" y="476672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Основная задача игр в период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адаптации ребенка </a:t>
            </a:r>
          </a:p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детском саду- формирование 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эмоционального контакта, </a:t>
            </a:r>
          </a:p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оверие детей к воспитателю.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http://co8tula.ru/upload/iblock/a10/a10f08db6c250ca2b2bef3d8085cda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339724"/>
            <a:ext cx="5112568" cy="34100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00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Помощь детям в адаптации к условиям дошкольного образовательного учреждения. </a:t>
            </a:r>
          </a:p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Преодолеть стрессовое состояние у детей раннего возраста в период адаптации к детскому саду;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Снять эмоциональное и мышечное напряжение у детей;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Снизить импульсивность, излишнюю двигательную активность, тревогу, агрессию;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Развивать навыки взаимодействия детей друг с другом, внимание, восприятие, речь, воображение, чувство ритма, мелкую моторику, координацию движения; игровые навыки, произвольное поведение;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Сформировать активные позиции родителей по отношению к процессу адаптации детей. Обогащать предметно-пространственную среду в группе с учетом ФГОС к предметно-развивающей среде ДОУ.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https://www.clipartmax.com/png/full/219-2191728_%D0%B4%D0%B5%D1%82%D0%B8-desenhos-crian%C3%A7as-palit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3" y="395504"/>
            <a:ext cx="3338827" cy="618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4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71336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"Классификация игр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 период адаптации в детском саду"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8317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1.Игры для утреннего приема 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«Дай ручку!»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развитие эмоционального общения ребенка с взрослым, налаживание контакта.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Ход игры: Педагог подходит к ребенку и протягивает ему руку.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—Давай здороваться. Дай ручку!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Чтобы не испугать малыша, не следует проявлять излишнюю напористость: не подходите слишком близко, слова обращения к ребенку произносите негромким, спокойным голосом. Чтобы общение было корректным, присядьте на корточки или детский стульчик — лучше, чтобы взрослый и ребенок находились на одном уровне, могли смотреть в лицо друг другу.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7" name="Picture 5" descr="https://pixy.org/src/476/476573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5874">
            <a:off x="5868144" y="4510320"/>
            <a:ext cx="2160240" cy="210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58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«Хлопаем в ладоши!»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развитие эмоционального общения ребенка с взрослым, налаживание контакта.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Ход игры: Педагог хлопает в ладоши со словами: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—Хлопну я в ладоши, буду я хороший,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Хлопнем мы в ладоши, будем мы хорошие!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Затем предлагает малышу похлопать в ладоши вместе с ним: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—Давай похлопаем в ладоши вместе.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Если малыш не повторяет действия педагога, а только смотрит, можно попробовать взять его ладони в свои и совершить хлопки ими. Но если ребенок сопротивляется, не следует настаивать, возможно, в следующий раз он проявит больше инициативы.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https://pp.userapi.com/c852236/v852236594/1262a1/fiUAELtTGA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4704" y="548680"/>
            <a:ext cx="4176463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8" name="Picture 4" descr="https://pp.userapi.com/c849028/v849028594/194cd7/AGsyVCbCmR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615" y="3645024"/>
            <a:ext cx="4320479" cy="2632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581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0715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2. Сюжетно-ролевая игра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процессе этой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игры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ребенок примеряет на себя различные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социальные роли, ставит себя в социальные ситуации, которые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он мог видеть в реальной жизни взрослых.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К самым распространенным сюжетно-ролевым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играм в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раннем возрасте можно отнести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 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«Дочки – матери»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 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«Семья».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https://pp.userapi.com/c848624/v848624594/18faec/CIPviGX2s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64929"/>
            <a:ext cx="3083135" cy="4367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2" name="Picture 4" descr="https://pp.userapi.com/c855436/v855436594/400e8/cvQHWkrVe8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55898"/>
            <a:ext cx="2304256" cy="3567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54" name="Picture 6" descr="https://pp.userapi.com/c855728/v855728594/41b58/WXoIB9iojc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300" y="4077072"/>
            <a:ext cx="4407416" cy="2479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0672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0"/>
            <a:ext cx="7487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3. Подвижные игры: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очень активны и непоседливы,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поэтому подвижные игры так важны для них.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 них они могут реализовать свою потребность в движении,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усовершенствовать свои двигательные умения и навыки,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развить такие физические качества как быстрота, ловкость, сила.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6" name="Picture 4" descr="https://pp.userapi.com/c851224/v851224594/11defe/zUm1NvXPQn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-8452320"/>
            <a:ext cx="3067875" cy="54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p.userapi.com/c851224/v851224594/11defe/zUm1NvXPQn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996952"/>
            <a:ext cx="2453381" cy="3637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7937"/>
            <a:ext cx="5256584" cy="318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958" y="4149080"/>
            <a:ext cx="4902200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6447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0056"/>
            <a:ext cx="69940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4. Дидактические игры: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Очень важные игры для начинающих познавать мир малышей.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Эти игры дают представления об окружающих играх,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 таких важных понятиях как цвет, величина, форма.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Такие игры развивают мышление, память.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https://pp.userapi.com/c851324/v851324594/118d01/j3O8Ko7k05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-12988824"/>
            <a:ext cx="2055375" cy="36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74176"/>
            <a:ext cx="2736303" cy="3775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037500" cy="414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321" y="1786994"/>
            <a:ext cx="2489414" cy="4425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2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20688"/>
            <a:ext cx="592168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5. Театрализованные игры:</a:t>
            </a:r>
            <a:endParaRPr lang="ru-RU" sz="2000" dirty="0" smtClean="0"/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Игры помогающие ребенку больше понять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и прочувствовать литературное произведение, 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игры развивающие речь и 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творческие способности малышей.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https://img0.etsystatic.com/037/1/6576057/il_fullxfull.578889512_ttu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196991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95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269</TotalTime>
  <Words>690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ИГРОВАЯ ДЕЯТЕЛЬНОСТЬ КАК СРЕДСТВО СОЦИАЛЬНОЙ АДАПТАЦИИ ДЕТЕЙ РАННЕГО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ДЕЯТЕЛЬНОСТЬ КАК СРЕДСТВО СОЦИАЛЬНОЙ АДАПТАЦИИ ДЕТЕЙ РАННЕГО ДОШКОЛЬНОГО ВОЗРАСТА</dc:title>
  <dc:creator>Admin</dc:creator>
  <cp:lastModifiedBy>1</cp:lastModifiedBy>
  <cp:revision>26</cp:revision>
  <dcterms:created xsi:type="dcterms:W3CDTF">2019-05-11T08:10:11Z</dcterms:created>
  <dcterms:modified xsi:type="dcterms:W3CDTF">2019-10-11T14:52:29Z</dcterms:modified>
</cp:coreProperties>
</file>