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8" r:id="rId9"/>
    <p:sldId id="269" r:id="rId10"/>
    <p:sldId id="266" r:id="rId11"/>
    <p:sldId id="267" r:id="rId12"/>
    <p:sldId id="271" r:id="rId13"/>
    <p:sldId id="272" r:id="rId14"/>
    <p:sldId id="273" r:id="rId15"/>
    <p:sldId id="274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DA023-1FB5-4F68-A5D3-74F5AC87B54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DE254-D619-4F9D-AE9B-4F40DC3E62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DE254-D619-4F9D-AE9B-4F40DC3E624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286AF6-CBEB-4E27-A622-031EFCFF6F1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5972CC-B059-4101-884A-7D45B2D37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Наша армия сильна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армия\8c44b209fbad93842db4b9ea114b6f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796791" cy="5847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армия\big3325.jp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86808" cy="6176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Военная техника</a:t>
            </a:r>
            <a:endParaRPr lang="ru-RU" dirty="0"/>
          </a:p>
        </p:txBody>
      </p:sp>
      <p:pic>
        <p:nvPicPr>
          <p:cNvPr id="8194" name="Picture 2" descr="C:\Documents and Settings\Admin\Рабочий стол\армия\LC3V8210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0605" y="1600200"/>
            <a:ext cx="7458109" cy="497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армия\4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097750" cy="5817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армия\147218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76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армия\type-98_pi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6289" y="285728"/>
            <a:ext cx="8957711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Admin\Рабочий стол\армия\type-98_pi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643314"/>
            <a:ext cx="4714876" cy="3214686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армия\LC3V821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86280" cy="3429000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армия\147218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6"/>
            <a:ext cx="4286248" cy="3286124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армия\4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092" y="0"/>
            <a:ext cx="4714908" cy="3543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Богатыри </a:t>
            </a:r>
            <a:endParaRPr lang="ru-RU" dirty="0"/>
          </a:p>
        </p:txBody>
      </p:sp>
      <p:pic>
        <p:nvPicPr>
          <p:cNvPr id="1026" name="Picture 2" descr="C:\Documents and Settings\Admin\Рабочий стол\армия\0_86ac2_ab59750d_XL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953003" y="3714752"/>
            <a:ext cx="4190997" cy="3143248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армия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Дружина </a:t>
            </a:r>
            <a:endParaRPr lang="ru-RU" dirty="0"/>
          </a:p>
        </p:txBody>
      </p:sp>
      <p:pic>
        <p:nvPicPr>
          <p:cNvPr id="2050" name="Picture 2" descr="C:\Documents and Settings\Admin\Рабочий стол\армия\03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285860"/>
            <a:ext cx="4281052" cy="2786081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армия\1c894f60-29b1-4d1f-9b2b-ee0718b244e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49" y="3357562"/>
            <a:ext cx="4667251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Армия </a:t>
            </a:r>
            <a:endParaRPr lang="ru-RU" dirty="0"/>
          </a:p>
        </p:txBody>
      </p:sp>
      <p:pic>
        <p:nvPicPr>
          <p:cNvPr id="4098" name="Picture 2" descr="C:\Documents and Settings\Admin\Рабочий стол\армия\d3d3LmthcnRpbmtpMjQucnUvdXBsb2Fkcy9nYWxsZXJ5L21haW4vMzUwL2thcnRpbmtpMjRfc29sZGllcnNfMDAwOS5qcGc_X19pZD0zOTg1MQ==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6199" y="1600200"/>
            <a:ext cx="6493387" cy="4875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армия\nvp1-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1451" y="180803"/>
            <a:ext cx="8303953" cy="648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Профессии военных</a:t>
            </a:r>
            <a:endParaRPr lang="ru-RU" dirty="0"/>
          </a:p>
        </p:txBody>
      </p:sp>
      <p:pic>
        <p:nvPicPr>
          <p:cNvPr id="6146" name="Picture 2" descr="C:\Documents and Settings\Admin\Рабочий стол\армия\307125_html_m30617ef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214422"/>
            <a:ext cx="4733161" cy="3357586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армия\0f4b63c1b4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98762"/>
            <a:ext cx="4643438" cy="3359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Admin\Рабочий стол\армия\1372275567_1322727373_o_5724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3813" y="0"/>
            <a:ext cx="4167185" cy="3125388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армия\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0"/>
            <a:ext cx="4191030" cy="3143273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армия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52"/>
            <a:ext cx="4143372" cy="328614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армия\19578_big24947_122_423lo_122_423l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80066"/>
            <a:ext cx="4286280" cy="3277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Будни армии</a:t>
            </a:r>
            <a:endParaRPr lang="ru-RU" dirty="0"/>
          </a:p>
        </p:txBody>
      </p:sp>
      <p:pic>
        <p:nvPicPr>
          <p:cNvPr id="3074" name="Picture 2" descr="C:\Documents and Settings\Admin\Рабочий стол\армия\a5a520f3d33755a894b5d8e46498c2a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12802"/>
            <a:ext cx="7836963" cy="5396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1460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Admin\Рабочий стол\армия\1_cb4a3af4be6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572560" cy="5945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13</Words>
  <Application>Microsoft Office PowerPoint</Application>
  <PresentationFormat>Экран (4:3)</PresentationFormat>
  <Paragraphs>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Наша армия сильна</vt:lpstr>
      <vt:lpstr>Богатыри </vt:lpstr>
      <vt:lpstr>Дружина </vt:lpstr>
      <vt:lpstr>Армия </vt:lpstr>
      <vt:lpstr>Слайд 5</vt:lpstr>
      <vt:lpstr>Профессии военных</vt:lpstr>
      <vt:lpstr>Слайд 7</vt:lpstr>
      <vt:lpstr>Будни армии</vt:lpstr>
      <vt:lpstr>Слайд 9</vt:lpstr>
      <vt:lpstr>Слайд 10</vt:lpstr>
      <vt:lpstr>Слайд 11</vt:lpstr>
      <vt:lpstr>Военная техника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армия сильна</dc:title>
  <dc:creator>User</dc:creator>
  <cp:lastModifiedBy>User</cp:lastModifiedBy>
  <cp:revision>9</cp:revision>
  <dcterms:created xsi:type="dcterms:W3CDTF">2015-02-26T15:37:14Z</dcterms:created>
  <dcterms:modified xsi:type="dcterms:W3CDTF">2017-02-26T12:25:38Z</dcterms:modified>
</cp:coreProperties>
</file>