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8" r:id="rId3"/>
    <p:sldId id="280" r:id="rId4"/>
    <p:sldId id="258" r:id="rId5"/>
    <p:sldId id="266" r:id="rId6"/>
    <p:sldId id="261" r:id="rId7"/>
    <p:sldId id="267" r:id="rId8"/>
    <p:sldId id="291" r:id="rId9"/>
    <p:sldId id="287" r:id="rId10"/>
    <p:sldId id="285" r:id="rId11"/>
    <p:sldId id="284" r:id="rId12"/>
    <p:sldId id="286" r:id="rId13"/>
    <p:sldId id="288" r:id="rId14"/>
    <p:sldId id="289" r:id="rId15"/>
    <p:sldId id="290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8889" autoAdjust="0"/>
  </p:normalViewPr>
  <p:slideViewPr>
    <p:cSldViewPr>
      <p:cViewPr varScale="1">
        <p:scale>
          <a:sx n="65" d="100"/>
          <a:sy n="65" d="100"/>
        </p:scale>
        <p:origin x="-9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7AED3C-BB8C-4A97-9087-87B0B66DD358}" type="datetimeFigureOut">
              <a:rPr lang="ru-RU" smtClean="0"/>
              <a:t>02.05.2017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E1D49-563B-4475-806A-20BABD06E4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E1D49-563B-4475-806A-20BABD06E41D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енька\Pictures\картинки по математике\0026-043-Prezentatsiju-podgotovi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1052736"/>
            <a:ext cx="5544616" cy="2304257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sz="6600" i="1" dirty="0" smtClean="0">
                <a:latin typeface="Times New Roman" pitchFamily="18" charset="0"/>
                <a:cs typeface="Times New Roman" pitchFamily="18" charset="0"/>
              </a:rPr>
              <a:t>МАТЕМАТИКА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573016"/>
            <a:ext cx="5112568" cy="2736304"/>
          </a:xfrm>
          <a:solidFill>
            <a:schemeClr val="bg2"/>
          </a:solidFill>
        </p:spPr>
        <p:txBody>
          <a:bodyPr>
            <a:prstTxWarp prst="textChevron">
              <a:avLst/>
            </a:prstTxWarp>
          </a:bodyPr>
          <a:lstStyle/>
          <a:p>
            <a:r>
              <a:rPr lang="ru-RU" b="1" dirty="0" smtClean="0">
                <a:solidFill>
                  <a:sysClr val="windowText" lastClr="000000"/>
                </a:solidFill>
                <a:latin typeface="Batang" pitchFamily="18" charset="-127"/>
                <a:ea typeface="Batang" pitchFamily="18" charset="-127"/>
              </a:rPr>
              <a:t>ЛОГИЧЕСКИЕ ЗАДАЧИ</a:t>
            </a:r>
            <a:endParaRPr lang="ru-RU" b="1" dirty="0">
              <a:solidFill>
                <a:sysClr val="windowText" lastClr="00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1  2  3   5  6   8   10</a:t>
            </a:r>
            <a:endParaRPr lang="ru-RU" sz="6000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6000" dirty="0" smtClean="0">
                <a:solidFill>
                  <a:schemeClr val="tx1"/>
                </a:solidFill>
              </a:rPr>
              <a:t>4   7  9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10  12  13  15  16  17  18 19 </a:t>
            </a:r>
            <a:endParaRPr lang="ru-RU" sz="4800" dirty="0"/>
          </a:p>
        </p:txBody>
      </p:sp>
      <p:sp useBgFill="1"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800" dirty="0" smtClean="0"/>
              <a:t>  </a:t>
            </a:r>
            <a:r>
              <a:rPr lang="ru-RU" sz="4800" dirty="0" smtClean="0">
                <a:solidFill>
                  <a:schemeClr val="tx1"/>
                </a:solidFill>
              </a:rPr>
              <a:t>11  14  20  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940635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 r="-100000" b="-100000"/>
          </a:gradFill>
        </p:spPr>
        <p:txBody>
          <a:bodyPr wrap="square">
            <a:spAutoFit/>
          </a:bodyPr>
          <a:lstStyle/>
          <a:p>
            <a:endParaRPr lang="ru-RU" sz="2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Вспомните обратный счет от 10 до 0. </a:t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Назовите день недели, который я пропустила: «Вторник, среда, пятница, суббота, воскресенье». </a:t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Назовите третий день недели, седьмой. </a:t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Ребята, что </a:t>
            </a:r>
            <a:r>
              <a:rPr lang="ru-RU" sz="2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длинее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неделя или месяц? </a:t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Какие вы знаете месяцы, сколько их? 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Перечислите их по временам года.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Назовите лишнее слово в ряду слов: (объясните) </a:t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а) зима, воскресенье, весна, лето, осень; </a:t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б) один, два, три, январь, четыре, пять; </a:t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в) плюс, минус, восемь, равно; </a:t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г) круг, квадрат, минус, многоугольник.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логические задачки по математике в до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692696"/>
            <a:ext cx="6336704" cy="5703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читаем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48680"/>
            <a:ext cx="403244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строке нарисовано 8 карандашей?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читаем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548680"/>
            <a:ext cx="419043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932040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какой строке нарисовано 5 муравьев?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Считаем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4008058"/>
            <a:ext cx="3852639" cy="2849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79712" y="3573016"/>
            <a:ext cx="4716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какой строке нарисовано 4 бабочки?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79512" y="1268760"/>
            <a:ext cx="3024336" cy="115212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644008" y="2276872"/>
            <a:ext cx="4248472" cy="1080120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907704" y="4941168"/>
            <a:ext cx="3096344" cy="115212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Скругленная соединительная линия 9"/>
          <p:cNvCxnSpPr/>
          <p:nvPr/>
        </p:nvCxnSpPr>
        <p:spPr>
          <a:xfrm>
            <a:off x="3923928" y="3068960"/>
            <a:ext cx="576064" cy="432048"/>
          </a:xfrm>
          <a:prstGeom prst="curvedConnector3">
            <a:avLst>
              <a:gd name="adj1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кругленная соединительная линия 11"/>
          <p:cNvCxnSpPr/>
          <p:nvPr/>
        </p:nvCxnSpPr>
        <p:spPr>
          <a:xfrm>
            <a:off x="3203848" y="3789040"/>
            <a:ext cx="576064" cy="360040"/>
          </a:xfrm>
          <a:prstGeom prst="curvedConnector3">
            <a:avLst>
              <a:gd name="adj1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 rot="10800000" flipV="1">
            <a:off x="5076056" y="2636912"/>
            <a:ext cx="1440160" cy="864096"/>
          </a:xfrm>
          <a:prstGeom prst="curvedConnector3">
            <a:avLst>
              <a:gd name="adj1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/>
          <p:nvPr/>
        </p:nvCxnSpPr>
        <p:spPr>
          <a:xfrm rot="16200000" flipH="1">
            <a:off x="5616116" y="3104964"/>
            <a:ext cx="504056" cy="288032"/>
          </a:xfrm>
          <a:prstGeom prst="curvedConnector3">
            <a:avLst>
              <a:gd name="adj1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кругленная соединительная линия 19"/>
          <p:cNvCxnSpPr/>
          <p:nvPr/>
        </p:nvCxnSpPr>
        <p:spPr>
          <a:xfrm>
            <a:off x="5580112" y="3789040"/>
            <a:ext cx="936104" cy="792088"/>
          </a:xfrm>
          <a:prstGeom prst="curvedConnector3">
            <a:avLst>
              <a:gd name="adj1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/>
          <p:nvPr/>
        </p:nvCxnSpPr>
        <p:spPr>
          <a:xfrm rot="5400000">
            <a:off x="5760132" y="3969060"/>
            <a:ext cx="864096" cy="504056"/>
          </a:xfrm>
          <a:prstGeom prst="curvedConnector3">
            <a:avLst>
              <a:gd name="adj1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/>
          <p:nvPr/>
        </p:nvCxnSpPr>
        <p:spPr>
          <a:xfrm rot="10800000" flipV="1">
            <a:off x="2627784" y="3789040"/>
            <a:ext cx="1368152" cy="792088"/>
          </a:xfrm>
          <a:prstGeom prst="curvedConnector3">
            <a:avLst>
              <a:gd name="adj1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Скругленная соединительная линия 31"/>
          <p:cNvCxnSpPr/>
          <p:nvPr/>
        </p:nvCxnSpPr>
        <p:spPr>
          <a:xfrm>
            <a:off x="2411760" y="2924944"/>
            <a:ext cx="1152128" cy="576064"/>
          </a:xfrm>
          <a:prstGeom prst="curvedConnector3">
            <a:avLst>
              <a:gd name="adj1" fmla="val 5384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69723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1" name="Прямая соединительная линия 50"/>
          <p:cNvCxnSpPr/>
          <p:nvPr/>
        </p:nvCxnSpPr>
        <p:spPr>
          <a:xfrm>
            <a:off x="2195736" y="2564904"/>
            <a:ext cx="1008112" cy="7200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3707904" y="2780928"/>
            <a:ext cx="432048" cy="50405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5436096" y="2708920"/>
            <a:ext cx="216024" cy="57606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H="1">
            <a:off x="4788024" y="2852936"/>
            <a:ext cx="1872208" cy="43204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2843808" y="3573016"/>
            <a:ext cx="216024" cy="43204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5292080" y="3573016"/>
            <a:ext cx="936104" cy="64807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H="1">
            <a:off x="5436096" y="3573016"/>
            <a:ext cx="648072" cy="50405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flipV="1">
            <a:off x="2195736" y="3573016"/>
            <a:ext cx="1440160" cy="64807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5822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933056"/>
            <a:ext cx="317182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005064"/>
            <a:ext cx="317182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1628800"/>
            <a:ext cx="341947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1772816"/>
            <a:ext cx="317182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2348880"/>
            <a:ext cx="8667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40352" y="2204864"/>
            <a:ext cx="10763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528" y="4221088"/>
            <a:ext cx="8667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86675" y="4149080"/>
            <a:ext cx="14573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енька\Pictures\картинки по математике\Математика в детском саду, задачи и тесты-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8640960" cy="1368152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83568" y="2755667"/>
            <a:ext cx="7704856" cy="34521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Расположение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насекомых относительно друг друга.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Внимательно посмотри на картинку и ответь на вопросы.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 того, кто расположился в этом ряду после муравья?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того, кто расположился в этом ряду перед бабочкой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предложение: слева от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пчелы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сидит …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 предложение: справа от гусеницы расположился …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расположился в самом начале ряда?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расположился в самом конце ряда?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 того, который в этом ряду третий.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пятый?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55776" y="5013176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4077072"/>
            <a:ext cx="936104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3068960"/>
            <a:ext cx="914400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5013176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407707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491880" y="3068960"/>
            <a:ext cx="936104" cy="9864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2555776" y="2132856"/>
            <a:ext cx="1872208" cy="936104"/>
          </a:xfrm>
          <a:prstGeom prst="triangle">
            <a:avLst>
              <a:gd name="adj" fmla="val 4861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5085184"/>
            <a:ext cx="936104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331640" y="5085184"/>
            <a:ext cx="914400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95536" y="4149080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331640" y="4149080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395536" y="3212976"/>
            <a:ext cx="1872208" cy="936104"/>
          </a:xfrm>
          <a:prstGeom prst="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16016" y="5013176"/>
            <a:ext cx="98640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652120" y="5013176"/>
            <a:ext cx="936104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716016" y="4077072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652120" y="4077072"/>
            <a:ext cx="936104" cy="9361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716016" y="3140968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652120" y="3140968"/>
            <a:ext cx="936104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716016" y="2204864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652120" y="2204864"/>
            <a:ext cx="936104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4716016" y="1268760"/>
            <a:ext cx="1872208" cy="93610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948264" y="5013176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884368" y="5013176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948264" y="407707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884368" y="407707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948264" y="3140968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884368" y="3140968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948264" y="227687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884368" y="2276872"/>
            <a:ext cx="914400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Равнобедренный треугольник 38"/>
          <p:cNvSpPr/>
          <p:nvPr/>
        </p:nvSpPr>
        <p:spPr>
          <a:xfrm>
            <a:off x="6948264" y="332656"/>
            <a:ext cx="1872208" cy="1008112"/>
          </a:xfrm>
          <a:prstGeom prst="triangle">
            <a:avLst>
              <a:gd name="adj" fmla="val 5000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 flipH="1">
            <a:off x="611560" y="436510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</a:t>
            </a:r>
            <a:endParaRPr lang="ru-RU" sz="4000" dirty="0"/>
          </a:p>
        </p:txBody>
      </p:sp>
      <p:sp>
        <p:nvSpPr>
          <p:cNvPr id="45" name="TextBox 44"/>
          <p:cNvSpPr txBox="1"/>
          <p:nvPr/>
        </p:nvSpPr>
        <p:spPr>
          <a:xfrm>
            <a:off x="1547664" y="436510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</a:t>
            </a:r>
            <a:endParaRPr lang="ru-RU" sz="4000" dirty="0"/>
          </a:p>
        </p:txBody>
      </p:sp>
      <p:sp>
        <p:nvSpPr>
          <p:cNvPr id="46" name="TextBox 45"/>
          <p:cNvSpPr txBox="1"/>
          <p:nvPr/>
        </p:nvSpPr>
        <p:spPr>
          <a:xfrm>
            <a:off x="611560" y="5157192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47" name="TextBox 46"/>
          <p:cNvSpPr txBox="1"/>
          <p:nvPr/>
        </p:nvSpPr>
        <p:spPr>
          <a:xfrm>
            <a:off x="1547664" y="5157192"/>
            <a:ext cx="472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</a:t>
            </a:r>
            <a:endParaRPr lang="ru-RU" sz="4000" dirty="0"/>
          </a:p>
        </p:txBody>
      </p:sp>
      <p:sp>
        <p:nvSpPr>
          <p:cNvPr id="48" name="TextBox 47"/>
          <p:cNvSpPr txBox="1"/>
          <p:nvPr/>
        </p:nvSpPr>
        <p:spPr>
          <a:xfrm>
            <a:off x="3203848" y="2420888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6</a:t>
            </a:r>
            <a:endParaRPr lang="ru-RU" sz="4000" dirty="0"/>
          </a:p>
        </p:txBody>
      </p:sp>
      <p:sp>
        <p:nvSpPr>
          <p:cNvPr id="49" name="TextBox 48"/>
          <p:cNvSpPr txBox="1"/>
          <p:nvPr/>
        </p:nvSpPr>
        <p:spPr>
          <a:xfrm>
            <a:off x="5436096" y="148478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8</a:t>
            </a:r>
            <a:endParaRPr lang="ru-RU" sz="4000" dirty="0"/>
          </a:p>
        </p:txBody>
      </p:sp>
      <p:sp>
        <p:nvSpPr>
          <p:cNvPr id="50" name="TextBox 49"/>
          <p:cNvSpPr txBox="1"/>
          <p:nvPr/>
        </p:nvSpPr>
        <p:spPr>
          <a:xfrm>
            <a:off x="7596336" y="836712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10</a:t>
            </a:r>
            <a:endParaRPr lang="ru-RU" sz="2400" dirty="0"/>
          </a:p>
        </p:txBody>
      </p:sp>
      <p:sp>
        <p:nvSpPr>
          <p:cNvPr id="51" name="TextBox 50"/>
          <p:cNvSpPr txBox="1"/>
          <p:nvPr/>
        </p:nvSpPr>
        <p:spPr>
          <a:xfrm>
            <a:off x="1043608" y="3501008"/>
            <a:ext cx="6887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4</a:t>
            </a:r>
            <a:endParaRPr lang="ru-RU" sz="4000" dirty="0"/>
          </a:p>
        </p:txBody>
      </p:sp>
      <p:sp>
        <p:nvSpPr>
          <p:cNvPr id="52" name="TextBox 51"/>
          <p:cNvSpPr txBox="1"/>
          <p:nvPr/>
        </p:nvSpPr>
        <p:spPr>
          <a:xfrm>
            <a:off x="2699792" y="3284984"/>
            <a:ext cx="472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4</a:t>
            </a:r>
            <a:endParaRPr lang="ru-RU" sz="4000" dirty="0"/>
          </a:p>
        </p:txBody>
      </p:sp>
      <p:sp>
        <p:nvSpPr>
          <p:cNvPr id="53" name="TextBox 52"/>
          <p:cNvSpPr txBox="1"/>
          <p:nvPr/>
        </p:nvSpPr>
        <p:spPr>
          <a:xfrm>
            <a:off x="2699792" y="4221088"/>
            <a:ext cx="4007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5</a:t>
            </a:r>
            <a:endParaRPr lang="ru-RU" sz="4000" dirty="0"/>
          </a:p>
        </p:txBody>
      </p:sp>
      <p:sp>
        <p:nvSpPr>
          <p:cNvPr id="54" name="TextBox 53"/>
          <p:cNvSpPr txBox="1"/>
          <p:nvPr/>
        </p:nvSpPr>
        <p:spPr>
          <a:xfrm>
            <a:off x="2699792" y="5013176"/>
            <a:ext cx="5447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55" name="TextBox 54"/>
          <p:cNvSpPr txBox="1"/>
          <p:nvPr/>
        </p:nvSpPr>
        <p:spPr>
          <a:xfrm>
            <a:off x="3635896" y="3284984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</a:t>
            </a:r>
            <a:endParaRPr lang="ru-RU" sz="4000" dirty="0"/>
          </a:p>
        </p:txBody>
      </p:sp>
      <p:sp>
        <p:nvSpPr>
          <p:cNvPr id="56" name="TextBox 55"/>
          <p:cNvSpPr txBox="1"/>
          <p:nvPr/>
        </p:nvSpPr>
        <p:spPr>
          <a:xfrm>
            <a:off x="3635896" y="4221088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</a:t>
            </a:r>
            <a:endParaRPr lang="ru-RU" sz="4000" dirty="0"/>
          </a:p>
        </p:txBody>
      </p:sp>
      <p:sp>
        <p:nvSpPr>
          <p:cNvPr id="57" name="TextBox 56"/>
          <p:cNvSpPr txBox="1"/>
          <p:nvPr/>
        </p:nvSpPr>
        <p:spPr>
          <a:xfrm>
            <a:off x="3635896" y="5013176"/>
            <a:ext cx="472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58" name="TextBox 57"/>
          <p:cNvSpPr txBox="1"/>
          <p:nvPr/>
        </p:nvSpPr>
        <p:spPr>
          <a:xfrm>
            <a:off x="4932040" y="2348880"/>
            <a:ext cx="3287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</a:t>
            </a:r>
            <a:endParaRPr lang="ru-RU" sz="4000" dirty="0"/>
          </a:p>
        </p:txBody>
      </p:sp>
      <p:sp>
        <p:nvSpPr>
          <p:cNvPr id="59" name="TextBox 58"/>
          <p:cNvSpPr txBox="1"/>
          <p:nvPr/>
        </p:nvSpPr>
        <p:spPr>
          <a:xfrm>
            <a:off x="4932040" y="328498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</a:t>
            </a:r>
            <a:endParaRPr lang="ru-RU" sz="4000" dirty="0"/>
          </a:p>
        </p:txBody>
      </p:sp>
      <p:sp>
        <p:nvSpPr>
          <p:cNvPr id="60" name="TextBox 59"/>
          <p:cNvSpPr txBox="1"/>
          <p:nvPr/>
        </p:nvSpPr>
        <p:spPr>
          <a:xfrm>
            <a:off x="4932040" y="4221088"/>
            <a:ext cx="4007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61" name="TextBox 60"/>
          <p:cNvSpPr txBox="1"/>
          <p:nvPr/>
        </p:nvSpPr>
        <p:spPr>
          <a:xfrm>
            <a:off x="4932040" y="5085184"/>
            <a:ext cx="472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4</a:t>
            </a:r>
            <a:endParaRPr lang="ru-RU" sz="4000" dirty="0"/>
          </a:p>
        </p:txBody>
      </p:sp>
      <p:sp>
        <p:nvSpPr>
          <p:cNvPr id="62" name="TextBox 61"/>
          <p:cNvSpPr txBox="1"/>
          <p:nvPr/>
        </p:nvSpPr>
        <p:spPr>
          <a:xfrm>
            <a:off x="5868144" y="508518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4</a:t>
            </a:r>
            <a:endParaRPr lang="ru-RU" sz="4000" dirty="0"/>
          </a:p>
        </p:txBody>
      </p:sp>
      <p:sp>
        <p:nvSpPr>
          <p:cNvPr id="63" name="TextBox 62"/>
          <p:cNvSpPr txBox="1"/>
          <p:nvPr/>
        </p:nvSpPr>
        <p:spPr>
          <a:xfrm>
            <a:off x="5868144" y="4221088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5</a:t>
            </a:r>
            <a:endParaRPr lang="ru-RU" sz="4000" dirty="0"/>
          </a:p>
        </p:txBody>
      </p:sp>
      <p:sp>
        <p:nvSpPr>
          <p:cNvPr id="64" name="TextBox 63"/>
          <p:cNvSpPr txBox="1"/>
          <p:nvPr/>
        </p:nvSpPr>
        <p:spPr>
          <a:xfrm>
            <a:off x="5868144" y="328498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6</a:t>
            </a:r>
            <a:endParaRPr lang="ru-RU" sz="4000" dirty="0"/>
          </a:p>
        </p:txBody>
      </p:sp>
      <p:sp>
        <p:nvSpPr>
          <p:cNvPr id="65" name="TextBox 64"/>
          <p:cNvSpPr txBox="1"/>
          <p:nvPr/>
        </p:nvSpPr>
        <p:spPr>
          <a:xfrm>
            <a:off x="5796136" y="2348880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7</a:t>
            </a:r>
            <a:endParaRPr lang="ru-RU" sz="4000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6948264" y="1340768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7884368" y="1340768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7236296" y="1412776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</a:t>
            </a:r>
            <a:endParaRPr lang="ru-RU" sz="4000" dirty="0"/>
          </a:p>
        </p:txBody>
      </p:sp>
      <p:sp>
        <p:nvSpPr>
          <p:cNvPr id="69" name="TextBox 68"/>
          <p:cNvSpPr txBox="1"/>
          <p:nvPr/>
        </p:nvSpPr>
        <p:spPr>
          <a:xfrm>
            <a:off x="7236296" y="2420888"/>
            <a:ext cx="3287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70" name="TextBox 69"/>
          <p:cNvSpPr txBox="1"/>
          <p:nvPr/>
        </p:nvSpPr>
        <p:spPr>
          <a:xfrm>
            <a:off x="7236296" y="3284984"/>
            <a:ext cx="3287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</a:t>
            </a:r>
            <a:endParaRPr lang="ru-RU" sz="4000" dirty="0"/>
          </a:p>
        </p:txBody>
      </p:sp>
      <p:sp>
        <p:nvSpPr>
          <p:cNvPr id="72" name="TextBox 71"/>
          <p:cNvSpPr txBox="1"/>
          <p:nvPr/>
        </p:nvSpPr>
        <p:spPr>
          <a:xfrm>
            <a:off x="7236296" y="4149080"/>
            <a:ext cx="4007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5</a:t>
            </a:r>
            <a:endParaRPr lang="ru-RU" sz="4000" dirty="0"/>
          </a:p>
        </p:txBody>
      </p:sp>
      <p:sp>
        <p:nvSpPr>
          <p:cNvPr id="73" name="TextBox 72"/>
          <p:cNvSpPr txBox="1"/>
          <p:nvPr/>
        </p:nvSpPr>
        <p:spPr>
          <a:xfrm>
            <a:off x="7236296" y="5157192"/>
            <a:ext cx="2567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4</a:t>
            </a:r>
            <a:endParaRPr lang="ru-RU" sz="4000" dirty="0"/>
          </a:p>
        </p:txBody>
      </p:sp>
      <p:sp>
        <p:nvSpPr>
          <p:cNvPr id="74" name="TextBox 73"/>
          <p:cNvSpPr txBox="1"/>
          <p:nvPr/>
        </p:nvSpPr>
        <p:spPr>
          <a:xfrm>
            <a:off x="8028384" y="5157192"/>
            <a:ext cx="4007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6</a:t>
            </a:r>
            <a:endParaRPr lang="ru-RU" sz="4000" dirty="0"/>
          </a:p>
        </p:txBody>
      </p:sp>
      <p:sp>
        <p:nvSpPr>
          <p:cNvPr id="75" name="TextBox 74"/>
          <p:cNvSpPr txBox="1"/>
          <p:nvPr/>
        </p:nvSpPr>
        <p:spPr>
          <a:xfrm flipH="1">
            <a:off x="8100392" y="4149080"/>
            <a:ext cx="576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5</a:t>
            </a:r>
            <a:endParaRPr lang="ru-RU" sz="4000" dirty="0"/>
          </a:p>
        </p:txBody>
      </p:sp>
      <p:sp>
        <p:nvSpPr>
          <p:cNvPr id="76" name="TextBox 75"/>
          <p:cNvSpPr txBox="1"/>
          <p:nvPr/>
        </p:nvSpPr>
        <p:spPr>
          <a:xfrm>
            <a:off x="8100392" y="3284984"/>
            <a:ext cx="516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9</a:t>
            </a:r>
            <a:endParaRPr lang="ru-RU" sz="4000" dirty="0"/>
          </a:p>
        </p:txBody>
      </p:sp>
      <p:sp>
        <p:nvSpPr>
          <p:cNvPr id="77" name="TextBox 76"/>
          <p:cNvSpPr txBox="1"/>
          <p:nvPr/>
        </p:nvSpPr>
        <p:spPr>
          <a:xfrm>
            <a:off x="8028384" y="242088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7</a:t>
            </a:r>
            <a:endParaRPr lang="ru-RU" sz="4000" dirty="0"/>
          </a:p>
        </p:txBody>
      </p:sp>
      <p:sp>
        <p:nvSpPr>
          <p:cNvPr id="78" name="TextBox 77"/>
          <p:cNvSpPr txBox="1"/>
          <p:nvPr/>
        </p:nvSpPr>
        <p:spPr>
          <a:xfrm>
            <a:off x="8028384" y="1412776"/>
            <a:ext cx="472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8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allAtOnce"/>
      <p:bldP spid="47" grpId="0"/>
      <p:bldP spid="55" grpId="0"/>
      <p:bldP spid="56" grpId="0"/>
      <p:bldP spid="57" grpId="0"/>
      <p:bldP spid="62" grpId="0"/>
      <p:bldP spid="63" grpId="0"/>
      <p:bldP spid="64" grpId="0"/>
      <p:bldP spid="65" grpId="0"/>
      <p:bldP spid="74" grpId="0"/>
      <p:bldP spid="75" grpId="0"/>
      <p:bldP spid="76" grpId="0"/>
      <p:bldP spid="77" grpId="0"/>
      <p:bldP spid="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395536" y="404664"/>
            <a:ext cx="8280920" cy="324036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500034" y="714356"/>
            <a:ext cx="2600340" cy="1285884"/>
          </a:xfrm>
          <a:prstGeom prst="flowChartConnector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357818" y="1285860"/>
            <a:ext cx="2346588" cy="1714512"/>
          </a:xfrm>
          <a:prstGeom prst="triangle">
            <a:avLst>
              <a:gd name="adj" fmla="val 4401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1785926"/>
            <a:ext cx="3429024" cy="142876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571480"/>
            <a:ext cx="1571636" cy="15716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643174" y="571480"/>
            <a:ext cx="1557342" cy="15573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42910" y="5572140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1571604" y="5429264"/>
            <a:ext cx="1143008" cy="1143008"/>
          </a:xfrm>
          <a:prstGeom prst="triangle">
            <a:avLst>
              <a:gd name="adj" fmla="val 501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786050" y="5643578"/>
            <a:ext cx="170021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714876" y="5643578"/>
            <a:ext cx="100013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857884" y="5643578"/>
            <a:ext cx="2200284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00165" y="500042"/>
          <a:ext cx="6143670" cy="5857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7890"/>
                <a:gridCol w="2047890"/>
                <a:gridCol w="2047890"/>
              </a:tblGrid>
              <a:tr h="58579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00165" y="571481"/>
          <a:ext cx="6119835" cy="571503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39945"/>
                <a:gridCol w="2039945"/>
                <a:gridCol w="2039945"/>
              </a:tblGrid>
              <a:tr h="19050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9050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9050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85918" y="1071546"/>
            <a:ext cx="1500198" cy="9286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786182" y="1000108"/>
            <a:ext cx="1714512" cy="928694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786446" y="1000108"/>
            <a:ext cx="1571636" cy="914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714480" y="2928934"/>
            <a:ext cx="1571636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2928934"/>
            <a:ext cx="1571636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785918" y="4857760"/>
            <a:ext cx="1571636" cy="914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786182" y="4929198"/>
            <a:ext cx="1500198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786182" y="2928934"/>
            <a:ext cx="1643074" cy="914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786446" y="4786322"/>
            <a:ext cx="1785950" cy="107157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енька\Pictures\картинки по математике\0010-024-Nazvanie-spis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57224" y="1844824"/>
            <a:ext cx="75009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Разминка на быстроту реакции.</a:t>
            </a:r>
            <a:endParaRPr lang="ru-RU" sz="3600" dirty="0" smtClean="0"/>
          </a:p>
          <a:p>
            <a:r>
              <a:rPr lang="ru-RU" sz="3600" dirty="0" smtClean="0"/>
              <a:t>Из чего видна улица?</a:t>
            </a:r>
          </a:p>
          <a:p>
            <a:r>
              <a:rPr lang="ru-RU" sz="3600" dirty="0" smtClean="0"/>
              <a:t>Дед, который раздает подарки?</a:t>
            </a:r>
          </a:p>
          <a:p>
            <a:r>
              <a:rPr lang="ru-RU" sz="3600" dirty="0" smtClean="0"/>
              <a:t>Съедобный персонаж?</a:t>
            </a:r>
          </a:p>
          <a:p>
            <a:r>
              <a:rPr lang="ru-RU" sz="3600" dirty="0" smtClean="0"/>
              <a:t>Часть одежды, куда кладут деньги?</a:t>
            </a:r>
          </a:p>
          <a:p>
            <a:r>
              <a:rPr lang="ru-RU" sz="3600" dirty="0" smtClean="0"/>
              <a:t>Какой день будет завтра?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енька\Pictures\картинки по математике\развитие памяти у дете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496425" cy="72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0"/>
            <a:ext cx="9545503" cy="7245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96425" cy="72009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15475" cy="721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8445</TotalTime>
  <Words>133</Words>
  <Application>Microsoft Office PowerPoint</Application>
  <PresentationFormat>Экран (4:3)</PresentationFormat>
  <Paragraphs>60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МАТЕМАТИКА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1  2  3   5  6   8   10</vt:lpstr>
      <vt:lpstr>10  12  13  15  16  17  18 19 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ДЛЯ ПОДГ. ГР.</dc:title>
  <dc:creator>Оленька</dc:creator>
  <cp:lastModifiedBy>щщщ</cp:lastModifiedBy>
  <cp:revision>114</cp:revision>
  <dcterms:created xsi:type="dcterms:W3CDTF">2014-12-04T10:25:39Z</dcterms:created>
  <dcterms:modified xsi:type="dcterms:W3CDTF">2017-05-02T01:14:46Z</dcterms:modified>
</cp:coreProperties>
</file>