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Master+xml" PartName="/ppt/slideMasters/slideMaster4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  <Override ContentType="application/vnd.openxmlformats-officedocument.theme+xml" PartName="/ppt/theme/theme5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3"/>
    <p:sldMasterId id="2147483660" r:id="rId4"/>
    <p:sldMasterId id="2147483661" r:id="rId5"/>
    <p:sldMasterId id="2147483662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</p:sldIdLst>
  <p:sldSz cy="6858000" cx="9144000"/>
  <p:notesSz cx="6858000" cy="9144000"/>
  <p:embeddedFontLst>
    <p:embeddedFont>
      <p:font typeface="Garamond"/>
      <p:regular r:id="rId18"/>
      <p:bold r:id="rId19"/>
      <p:italic r:id="rId20"/>
      <p:boldItalic r:id="rId21"/>
    </p:embeddedFont>
    <p:embeddedFont>
      <p:font typeface="Merriweather"/>
      <p:regular r:id="rId22"/>
      <p:bold r:id="rId23"/>
      <p:italic r:id="rId24"/>
      <p:boldItalic r:id="rId2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Garamond-italic.fntdata"/><Relationship Id="rId22" Type="http://schemas.openxmlformats.org/officeDocument/2006/relationships/font" Target="fonts/Merriweather-regular.fntdata"/><Relationship Id="rId21" Type="http://schemas.openxmlformats.org/officeDocument/2006/relationships/font" Target="fonts/Garamond-boldItalic.fntdata"/><Relationship Id="rId24" Type="http://schemas.openxmlformats.org/officeDocument/2006/relationships/font" Target="fonts/Merriweather-italic.fntdata"/><Relationship Id="rId23" Type="http://schemas.openxmlformats.org/officeDocument/2006/relationships/font" Target="fonts/Merriweather-bold.fntdata"/><Relationship Id="rId1" Type="http://schemas.openxmlformats.org/officeDocument/2006/relationships/theme" Target="theme/theme3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2.xml"/><Relationship Id="rId25" Type="http://schemas.openxmlformats.org/officeDocument/2006/relationships/font" Target="fonts/Merriweather-boldItalic.fntdata"/><Relationship Id="rId5" Type="http://schemas.openxmlformats.org/officeDocument/2006/relationships/slideMaster" Target="slideMasters/slideMaster3.xml"/><Relationship Id="rId6" Type="http://schemas.openxmlformats.org/officeDocument/2006/relationships/slideMaster" Target="slideMasters/slideMaster4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11" Type="http://schemas.openxmlformats.org/officeDocument/2006/relationships/slide" Target="slides/slide4.xml"/><Relationship Id="rId10" Type="http://schemas.openxmlformats.org/officeDocument/2006/relationships/slide" Target="slides/slide3.xml"/><Relationship Id="rId13" Type="http://schemas.openxmlformats.org/officeDocument/2006/relationships/slide" Target="slides/slide6.xml"/><Relationship Id="rId12" Type="http://schemas.openxmlformats.org/officeDocument/2006/relationships/slide" Target="slides/slide5.xml"/><Relationship Id="rId15" Type="http://schemas.openxmlformats.org/officeDocument/2006/relationships/slide" Target="slides/slide8.xml"/><Relationship Id="rId14" Type="http://schemas.openxmlformats.org/officeDocument/2006/relationships/slide" Target="slides/slide7.xml"/><Relationship Id="rId17" Type="http://schemas.openxmlformats.org/officeDocument/2006/relationships/slide" Target="slides/slide10.xml"/><Relationship Id="rId16" Type="http://schemas.openxmlformats.org/officeDocument/2006/relationships/slide" Target="slides/slide9.xml"/><Relationship Id="rId19" Type="http://schemas.openxmlformats.org/officeDocument/2006/relationships/font" Target="fonts/Garamond-bold.fntdata"/><Relationship Id="rId18" Type="http://schemas.openxmlformats.org/officeDocument/2006/relationships/font" Target="fonts/Garamond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000000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2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88900" lvl="0" marL="0" marR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rnd" cmpd="sng" w="127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-88900" lvl="0" marL="0" marR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" name="Google Shape;102;p1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9" name="Google Shape;169;p2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" name="Google Shape;110;p1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6" name="Google Shape;116;p1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3" name="Google Shape;123;p2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rnd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132" name="Google Shape;132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3" name="Google Shape;133;p21:notes"/>
          <p:cNvSpPr txBox="1"/>
          <p:nvPr/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Font typeface="Calibri"/>
              <a:buNone/>
            </a:pPr>
            <a:r>
              <a:rPr b="0" i="0" lang="en-US" sz="1200" u="none" cap="none" strike="noStrike">
                <a:latin typeface="Calibri"/>
                <a:ea typeface="Calibri"/>
                <a:cs typeface="Calibri"/>
                <a:sym typeface="Calibri"/>
              </a:rPr>
              <a:t>*</a:t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0" name="Google Shape;140;p2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p2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5" name="Google Shape;155;p2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3" name="Google Shape;163;p2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Вертикальный заголовок и текст" type="vertTitleAndTx">
  <p:cSld name="VERTICAL_TITLE_AND_VERTICAL_TEXT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2"/>
          <p:cNvSpPr txBox="1"/>
          <p:nvPr>
            <p:ph type="title"/>
          </p:nvPr>
        </p:nvSpPr>
        <p:spPr>
          <a:xfrm rot="5400000">
            <a:off x="5052218" y="2491583"/>
            <a:ext cx="5211763" cy="20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marL="4572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marL="9144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marL="13716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marL="18288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6" name="Google Shape;26;p2"/>
          <p:cNvSpPr txBox="1"/>
          <p:nvPr>
            <p:ph idx="1" type="body"/>
          </p:nvPr>
        </p:nvSpPr>
        <p:spPr>
          <a:xfrm rot="5400000">
            <a:off x="861219" y="510383"/>
            <a:ext cx="5211763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 algn="l">
              <a:spcBef>
                <a:spcPts val="520"/>
              </a:spcBef>
              <a:spcAft>
                <a:spcPts val="0"/>
              </a:spcAft>
              <a:buClr>
                <a:srgbClr val="0BD0D9"/>
              </a:buClr>
              <a:buSzPts val="1400"/>
              <a:buFont typeface="Merriweather"/>
              <a:buChar char="●"/>
              <a:defRPr/>
            </a:lvl1pPr>
            <a:lvl2pPr indent="-317500" lvl="1" marL="914400" rtl="0" algn="l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Merriweather"/>
              <a:buChar char="●"/>
              <a:defRPr/>
            </a:lvl2pPr>
            <a:lvl3pPr indent="-317500" lvl="2" marL="1371600" rtl="0" algn="l">
              <a:spcBef>
                <a:spcPts val="42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Merriweather"/>
              <a:buChar char="●"/>
              <a:defRPr/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rgbClr val="0BD0D9"/>
              </a:buClr>
              <a:buSzPts val="1400"/>
              <a:buFont typeface="Merriweather"/>
              <a:buChar char="●"/>
              <a:defRPr/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rgbClr val="10CF9B"/>
              </a:buClr>
              <a:buSzPts val="1400"/>
              <a:buFont typeface="Merriweather"/>
              <a:buChar char="●"/>
              <a:defRPr/>
            </a:lvl5pPr>
            <a:lvl6pPr indent="-317500" lvl="5" marL="2743200" rtl="0" algn="l">
              <a:spcBef>
                <a:spcPts val="36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Merriweather"/>
              <a:buChar char="●"/>
              <a:defRPr/>
            </a:lvl6pPr>
            <a:lvl7pPr indent="-317500" lvl="6" marL="3200400" rtl="0" algn="l"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Merriweather"/>
              <a:buChar char="●"/>
              <a:defRPr/>
            </a:lvl7pPr>
            <a:lvl8pPr indent="-317500" lvl="7" marL="3657600" rtl="0" algn="l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erriweather"/>
              <a:buChar char="•"/>
              <a:defRPr/>
            </a:lvl8pPr>
            <a:lvl9pPr indent="-317500" lvl="8" marL="4114800" rtl="0" algn="l">
              <a:spcBef>
                <a:spcPts val="28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erriweather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Заголовок раздела" type="secHead">
  <p:cSld name="SECTION_HEADER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3"/>
          <p:cNvSpPr txBox="1"/>
          <p:nvPr>
            <p:ph type="title"/>
          </p:nvPr>
        </p:nvSpPr>
        <p:spPr>
          <a:xfrm>
            <a:off x="530352" y="1316736"/>
            <a:ext cx="7772400" cy="1362456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Clr>
                <a:srgbClr val="54EEC5"/>
              </a:buClr>
              <a:buSzPts val="1400"/>
              <a:buFont typeface="Calibri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85" name="Google Shape;85;p13"/>
          <p:cNvSpPr txBox="1"/>
          <p:nvPr>
            <p:ph idx="1" type="body"/>
          </p:nvPr>
        </p:nvSpPr>
        <p:spPr>
          <a:xfrm>
            <a:off x="530352" y="2704664"/>
            <a:ext cx="7772400" cy="15097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rtl="0">
              <a:spcBef>
                <a:spcPts val="52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erriweather"/>
              <a:buNone/>
              <a:defRPr/>
            </a:lvl1pPr>
            <a:lvl2pPr indent="-228600" lvl="1" marL="914400" rtl="0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erriweather"/>
              <a:buNone/>
              <a:defRPr/>
            </a:lvl2pPr>
            <a:lvl3pPr indent="-228600" lvl="2" marL="1371600" rtl="0">
              <a:spcBef>
                <a:spcPts val="42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erriweather"/>
              <a:buNone/>
              <a:defRPr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erriweather"/>
              <a:buNone/>
              <a:defRPr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erriweather"/>
              <a:buNone/>
              <a:defRPr/>
            </a:lvl5pPr>
            <a:lvl6pPr indent="-317500" lvl="5" marL="2743200" rtl="0">
              <a:spcBef>
                <a:spcPts val="360"/>
              </a:spcBef>
              <a:spcAft>
                <a:spcPts val="0"/>
              </a:spcAft>
              <a:buSzPts val="1400"/>
              <a:buChar char="●"/>
              <a:defRPr/>
            </a:lvl6pPr>
            <a:lvl7pPr indent="-317500" lvl="6" marL="3200400" rtl="0">
              <a:spcBef>
                <a:spcPts val="32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320"/>
              </a:spcBef>
              <a:spcAft>
                <a:spcPts val="0"/>
              </a:spcAft>
              <a:buSzPts val="1400"/>
              <a:buChar char="•"/>
              <a:defRPr/>
            </a:lvl8pPr>
            <a:lvl9pPr indent="-317500" lvl="8" marL="4114800" rtl="0">
              <a:spcBef>
                <a:spcPts val="280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Рисунок с подписью" showMasterSp="0" type="picTx">
  <p:cSld name="PICTURE_WITH_CAPTION_TEXT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5"/>
          <p:cNvSpPr txBox="1"/>
          <p:nvPr>
            <p:ph type="title"/>
          </p:nvPr>
        </p:nvSpPr>
        <p:spPr>
          <a:xfrm>
            <a:off x="609600" y="1176996"/>
            <a:ext cx="2212848" cy="1582621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alibri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98" name="Google Shape;98;p15"/>
          <p:cNvSpPr txBox="1"/>
          <p:nvPr>
            <p:ph idx="1" type="body"/>
          </p:nvPr>
        </p:nvSpPr>
        <p:spPr>
          <a:xfrm>
            <a:off x="609600" y="2828785"/>
            <a:ext cx="2209800" cy="217932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rtl="0" algn="l">
              <a:spcBef>
                <a:spcPts val="250"/>
              </a:spcBef>
              <a:spcAft>
                <a:spcPts val="0"/>
              </a:spcAft>
              <a:buSzPts val="1400"/>
              <a:buFont typeface="Merriweather"/>
              <a:buNone/>
              <a:defRPr/>
            </a:lvl1pPr>
            <a:lvl2pPr indent="-317500" lvl="1" marL="914400" rtl="0">
              <a:spcBef>
                <a:spcPts val="480"/>
              </a:spcBef>
              <a:spcAft>
                <a:spcPts val="0"/>
              </a:spcAft>
              <a:buSzPts val="1400"/>
              <a:buChar char="●"/>
              <a:defRPr/>
            </a:lvl2pPr>
            <a:lvl3pPr indent="-317500" lvl="2" marL="1371600" rtl="0">
              <a:spcBef>
                <a:spcPts val="420"/>
              </a:spcBef>
              <a:spcAft>
                <a:spcPts val="0"/>
              </a:spcAft>
              <a:buSzPts val="1400"/>
              <a:buChar char="●"/>
              <a:defRPr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●"/>
              <a:defRPr/>
            </a:lvl5pPr>
            <a:lvl6pPr indent="-317500" lvl="5" marL="2743200" rtl="0">
              <a:spcBef>
                <a:spcPts val="360"/>
              </a:spcBef>
              <a:spcAft>
                <a:spcPts val="0"/>
              </a:spcAft>
              <a:buSzPts val="1400"/>
              <a:buChar char="●"/>
              <a:defRPr/>
            </a:lvl6pPr>
            <a:lvl7pPr indent="-317500" lvl="6" marL="3200400" rtl="0">
              <a:spcBef>
                <a:spcPts val="32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320"/>
              </a:spcBef>
              <a:spcAft>
                <a:spcPts val="0"/>
              </a:spcAft>
              <a:buSzPts val="1400"/>
              <a:buChar char="•"/>
              <a:defRPr/>
            </a:lvl8pPr>
            <a:lvl9pPr indent="-317500" lvl="8" marL="4114800" rtl="0">
              <a:spcBef>
                <a:spcPts val="280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/>
        </p:txBody>
      </p:sp>
      <p:sp>
        <p:nvSpPr>
          <p:cNvPr id="99" name="Google Shape;99;p15"/>
          <p:cNvSpPr/>
          <p:nvPr>
            <p:ph idx="2" type="pic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lt2"/>
          </a:solidFill>
          <a:ln cap="rnd" cmpd="sng" w="9525">
            <a:solidFill>
              <a:srgbClr val="C0C0C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Заголовок и вертикальный текст" type="vertTx">
  <p:cSld name="VERTICAL_TEXT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3"/>
          <p:cNvSpPr txBox="1"/>
          <p:nvPr>
            <p:ph type="title"/>
          </p:nvPr>
        </p:nvSpPr>
        <p:spPr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marL="4572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marL="9144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marL="13716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marL="18288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9" name="Google Shape;29;p3"/>
          <p:cNvSpPr txBox="1"/>
          <p:nvPr>
            <p:ph idx="1" type="body"/>
          </p:nvPr>
        </p:nvSpPr>
        <p:spPr>
          <a:xfrm rot="5400000">
            <a:off x="2377281" y="15080"/>
            <a:ext cx="4389437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 algn="l">
              <a:spcBef>
                <a:spcPts val="520"/>
              </a:spcBef>
              <a:spcAft>
                <a:spcPts val="0"/>
              </a:spcAft>
              <a:buClr>
                <a:srgbClr val="0BD0D9"/>
              </a:buClr>
              <a:buSzPts val="1400"/>
              <a:buFont typeface="Merriweather"/>
              <a:buChar char="●"/>
              <a:defRPr/>
            </a:lvl1pPr>
            <a:lvl2pPr indent="-317500" lvl="1" marL="914400" rtl="0" algn="l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Merriweather"/>
              <a:buChar char="●"/>
              <a:defRPr/>
            </a:lvl2pPr>
            <a:lvl3pPr indent="-317500" lvl="2" marL="1371600" rtl="0" algn="l">
              <a:spcBef>
                <a:spcPts val="42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Merriweather"/>
              <a:buChar char="●"/>
              <a:defRPr/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rgbClr val="0BD0D9"/>
              </a:buClr>
              <a:buSzPts val="1400"/>
              <a:buFont typeface="Merriweather"/>
              <a:buChar char="●"/>
              <a:defRPr/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rgbClr val="10CF9B"/>
              </a:buClr>
              <a:buSzPts val="1400"/>
              <a:buFont typeface="Merriweather"/>
              <a:buChar char="●"/>
              <a:defRPr/>
            </a:lvl5pPr>
            <a:lvl6pPr indent="-317500" lvl="5" marL="2743200" rtl="0" algn="l">
              <a:spcBef>
                <a:spcPts val="36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Merriweather"/>
              <a:buChar char="●"/>
              <a:defRPr/>
            </a:lvl6pPr>
            <a:lvl7pPr indent="-317500" lvl="6" marL="3200400" rtl="0" algn="l"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Merriweather"/>
              <a:buChar char="●"/>
              <a:defRPr/>
            </a:lvl7pPr>
            <a:lvl8pPr indent="-317500" lvl="7" marL="3657600" rtl="0" algn="l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erriweather"/>
              <a:buChar char="•"/>
              <a:defRPr/>
            </a:lvl8pPr>
            <a:lvl9pPr indent="-317500" lvl="8" marL="4114800" rtl="0" algn="l">
              <a:spcBef>
                <a:spcPts val="28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erriweather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Объект с подписью" type="objTx">
  <p:cSld name="OBJECT_WITH_CAPTION_TEXT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4"/>
          <p:cNvSpPr txBox="1"/>
          <p:nvPr>
            <p:ph type="title"/>
          </p:nvPr>
        </p:nvSpPr>
        <p:spPr>
          <a:xfrm>
            <a:off x="685800" y="514352"/>
            <a:ext cx="2743200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alibri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2" name="Google Shape;32;p4"/>
          <p:cNvSpPr txBox="1"/>
          <p:nvPr>
            <p:ph idx="1" type="body"/>
          </p:nvPr>
        </p:nvSpPr>
        <p:spPr>
          <a:xfrm>
            <a:off x="685800" y="1676400"/>
            <a:ext cx="2743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rtl="0" algn="l">
              <a:spcBef>
                <a:spcPts val="520"/>
              </a:spcBef>
              <a:spcAft>
                <a:spcPts val="0"/>
              </a:spcAft>
              <a:buSzPts val="1400"/>
              <a:buFont typeface="Merriweather"/>
              <a:buNone/>
              <a:defRPr/>
            </a:lvl1pPr>
            <a:lvl2pPr indent="-228600" lvl="1" marL="914400" rtl="0" algn="l">
              <a:spcBef>
                <a:spcPts val="480"/>
              </a:spcBef>
              <a:spcAft>
                <a:spcPts val="0"/>
              </a:spcAft>
              <a:buSzPts val="1400"/>
              <a:buFont typeface="Merriweather"/>
              <a:buNone/>
              <a:defRPr/>
            </a:lvl2pPr>
            <a:lvl3pPr indent="-228600" lvl="2" marL="1371600" rtl="0" algn="l">
              <a:spcBef>
                <a:spcPts val="420"/>
              </a:spcBef>
              <a:spcAft>
                <a:spcPts val="0"/>
              </a:spcAft>
              <a:buSzPts val="1400"/>
              <a:buFont typeface="Merriweather"/>
              <a:buNone/>
              <a:defRPr/>
            </a:lvl3pPr>
            <a:lvl4pPr indent="-228600" lvl="3" marL="1828800" rtl="0" algn="l">
              <a:spcBef>
                <a:spcPts val="400"/>
              </a:spcBef>
              <a:spcAft>
                <a:spcPts val="0"/>
              </a:spcAft>
              <a:buSzPts val="1400"/>
              <a:buFont typeface="Merriweather"/>
              <a:buNone/>
              <a:defRPr/>
            </a:lvl4pPr>
            <a:lvl5pPr indent="-228600" lvl="4" marL="2286000" rtl="0" algn="l">
              <a:spcBef>
                <a:spcPts val="400"/>
              </a:spcBef>
              <a:spcAft>
                <a:spcPts val="0"/>
              </a:spcAft>
              <a:buSzPts val="1400"/>
              <a:buFont typeface="Merriweather"/>
              <a:buNone/>
              <a:defRPr/>
            </a:lvl5pPr>
            <a:lvl6pPr indent="-317500" lvl="5" marL="2743200" rtl="0">
              <a:spcBef>
                <a:spcPts val="360"/>
              </a:spcBef>
              <a:spcAft>
                <a:spcPts val="0"/>
              </a:spcAft>
              <a:buSzPts val="1400"/>
              <a:buChar char="●"/>
              <a:defRPr/>
            </a:lvl6pPr>
            <a:lvl7pPr indent="-317500" lvl="6" marL="3200400" rtl="0">
              <a:spcBef>
                <a:spcPts val="32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320"/>
              </a:spcBef>
              <a:spcAft>
                <a:spcPts val="0"/>
              </a:spcAft>
              <a:buSzPts val="1400"/>
              <a:buChar char="•"/>
              <a:defRPr/>
            </a:lvl8pPr>
            <a:lvl9pPr indent="-317500" lvl="8" marL="4114800" rtl="0">
              <a:spcBef>
                <a:spcPts val="280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/>
        </p:txBody>
      </p:sp>
      <p:sp>
        <p:nvSpPr>
          <p:cNvPr id="33" name="Google Shape;33;p4"/>
          <p:cNvSpPr txBox="1"/>
          <p:nvPr>
            <p:ph idx="2" type="body"/>
          </p:nvPr>
        </p:nvSpPr>
        <p:spPr>
          <a:xfrm>
            <a:off x="3575050" y="1676400"/>
            <a:ext cx="511175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52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480"/>
              </a:spcBef>
              <a:spcAft>
                <a:spcPts val="0"/>
              </a:spcAft>
              <a:buSzPts val="1400"/>
              <a:buChar char="●"/>
              <a:defRPr/>
            </a:lvl2pPr>
            <a:lvl3pPr indent="-317500" lvl="2" marL="1371600" rtl="0">
              <a:spcBef>
                <a:spcPts val="420"/>
              </a:spcBef>
              <a:spcAft>
                <a:spcPts val="0"/>
              </a:spcAft>
              <a:buSzPts val="1400"/>
              <a:buChar char="●"/>
              <a:defRPr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●"/>
              <a:defRPr/>
            </a:lvl5pPr>
            <a:lvl6pPr indent="-317500" lvl="5" marL="2743200" rtl="0">
              <a:spcBef>
                <a:spcPts val="360"/>
              </a:spcBef>
              <a:spcAft>
                <a:spcPts val="0"/>
              </a:spcAft>
              <a:buSzPts val="1400"/>
              <a:buChar char="●"/>
              <a:defRPr/>
            </a:lvl6pPr>
            <a:lvl7pPr indent="-317500" lvl="6" marL="3200400" rtl="0">
              <a:spcBef>
                <a:spcPts val="32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320"/>
              </a:spcBef>
              <a:spcAft>
                <a:spcPts val="0"/>
              </a:spcAft>
              <a:buSzPts val="1400"/>
              <a:buChar char="•"/>
              <a:defRPr/>
            </a:lvl8pPr>
            <a:lvl9pPr indent="-317500" lvl="8" marL="4114800" rtl="0">
              <a:spcBef>
                <a:spcPts val="280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Пустой слайд" type="blank">
  <p:cSld name="BLANK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Только заголовок" type="titleOnly">
  <p:cSld name="TITLE_ONLY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6"/>
          <p:cNvSpPr txBox="1"/>
          <p:nvPr>
            <p:ph type="title"/>
          </p:nvPr>
        </p:nvSpPr>
        <p:spPr>
          <a:xfrm>
            <a:off x="457200" y="704088"/>
            <a:ext cx="8305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Calibri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Сравнение" type="twoTxTwoObj">
  <p:cSld name="TWO_OBJECTS_WITH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7"/>
          <p:cNvSpPr txBox="1"/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9" name="Google Shape;39;p7"/>
          <p:cNvSpPr txBox="1"/>
          <p:nvPr>
            <p:ph idx="1" type="body"/>
          </p:nvPr>
        </p:nvSpPr>
        <p:spPr>
          <a:xfrm>
            <a:off x="457200" y="1855248"/>
            <a:ext cx="4040188" cy="65935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 rtl="0">
              <a:spcBef>
                <a:spcPts val="52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erriweather"/>
              <a:buNone/>
              <a:defRPr/>
            </a:lvl1pPr>
            <a:lvl2pPr indent="-228600" lvl="1" marL="914400" rtl="0">
              <a:spcBef>
                <a:spcPts val="480"/>
              </a:spcBef>
              <a:spcAft>
                <a:spcPts val="0"/>
              </a:spcAft>
              <a:buSzPts val="1400"/>
              <a:buFont typeface="Merriweather"/>
              <a:buNone/>
              <a:defRPr/>
            </a:lvl2pPr>
            <a:lvl3pPr indent="-228600" lvl="2" marL="1371600" rtl="0">
              <a:spcBef>
                <a:spcPts val="420"/>
              </a:spcBef>
              <a:spcAft>
                <a:spcPts val="0"/>
              </a:spcAft>
              <a:buSzPts val="1400"/>
              <a:buFont typeface="Merriweather"/>
              <a:buNone/>
              <a:defRPr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Merriweather"/>
              <a:buNone/>
              <a:defRPr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Merriweather"/>
              <a:buNone/>
              <a:defRPr/>
            </a:lvl5pPr>
            <a:lvl6pPr indent="-317500" lvl="5" marL="2743200" rtl="0">
              <a:spcBef>
                <a:spcPts val="360"/>
              </a:spcBef>
              <a:spcAft>
                <a:spcPts val="0"/>
              </a:spcAft>
              <a:buSzPts val="1400"/>
              <a:buChar char="●"/>
              <a:defRPr/>
            </a:lvl6pPr>
            <a:lvl7pPr indent="-317500" lvl="6" marL="3200400" rtl="0">
              <a:spcBef>
                <a:spcPts val="32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320"/>
              </a:spcBef>
              <a:spcAft>
                <a:spcPts val="0"/>
              </a:spcAft>
              <a:buSzPts val="1400"/>
              <a:buChar char="•"/>
              <a:defRPr/>
            </a:lvl8pPr>
            <a:lvl9pPr indent="-317500" lvl="8" marL="4114800" rtl="0">
              <a:spcBef>
                <a:spcPts val="280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/>
        </p:txBody>
      </p:sp>
      <p:sp>
        <p:nvSpPr>
          <p:cNvPr id="40" name="Google Shape;40;p7"/>
          <p:cNvSpPr txBox="1"/>
          <p:nvPr>
            <p:ph idx="2" type="body"/>
          </p:nvPr>
        </p:nvSpPr>
        <p:spPr>
          <a:xfrm>
            <a:off x="4645025" y="1859757"/>
            <a:ext cx="4041775" cy="65484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 rtl="0">
              <a:spcBef>
                <a:spcPts val="52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erriweather"/>
              <a:buNone/>
              <a:defRPr/>
            </a:lvl1pPr>
            <a:lvl2pPr indent="-228600" lvl="1" marL="914400" rtl="0">
              <a:spcBef>
                <a:spcPts val="480"/>
              </a:spcBef>
              <a:spcAft>
                <a:spcPts val="0"/>
              </a:spcAft>
              <a:buSzPts val="1400"/>
              <a:buFont typeface="Merriweather"/>
              <a:buNone/>
              <a:defRPr/>
            </a:lvl2pPr>
            <a:lvl3pPr indent="-228600" lvl="2" marL="1371600" rtl="0">
              <a:spcBef>
                <a:spcPts val="420"/>
              </a:spcBef>
              <a:spcAft>
                <a:spcPts val="0"/>
              </a:spcAft>
              <a:buSzPts val="1400"/>
              <a:buFont typeface="Merriweather"/>
              <a:buNone/>
              <a:defRPr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Merriweather"/>
              <a:buNone/>
              <a:defRPr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Merriweather"/>
              <a:buNone/>
              <a:defRPr/>
            </a:lvl5pPr>
            <a:lvl6pPr indent="-317500" lvl="5" marL="2743200" rtl="0">
              <a:spcBef>
                <a:spcPts val="360"/>
              </a:spcBef>
              <a:spcAft>
                <a:spcPts val="0"/>
              </a:spcAft>
              <a:buSzPts val="1400"/>
              <a:buChar char="●"/>
              <a:defRPr/>
            </a:lvl6pPr>
            <a:lvl7pPr indent="-317500" lvl="6" marL="3200400" rtl="0">
              <a:spcBef>
                <a:spcPts val="32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320"/>
              </a:spcBef>
              <a:spcAft>
                <a:spcPts val="0"/>
              </a:spcAft>
              <a:buSzPts val="1400"/>
              <a:buChar char="•"/>
              <a:defRPr/>
            </a:lvl8pPr>
            <a:lvl9pPr indent="-317500" lvl="8" marL="4114800" rtl="0">
              <a:spcBef>
                <a:spcPts val="280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/>
        </p:txBody>
      </p:sp>
      <p:sp>
        <p:nvSpPr>
          <p:cNvPr id="41" name="Google Shape;41;p7"/>
          <p:cNvSpPr txBox="1"/>
          <p:nvPr>
            <p:ph idx="3" type="body"/>
          </p:nvPr>
        </p:nvSpPr>
        <p:spPr>
          <a:xfrm>
            <a:off x="457200" y="2514600"/>
            <a:ext cx="4040188" cy="384572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52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480"/>
              </a:spcBef>
              <a:spcAft>
                <a:spcPts val="0"/>
              </a:spcAft>
              <a:buSzPts val="1400"/>
              <a:buChar char="●"/>
              <a:defRPr/>
            </a:lvl2pPr>
            <a:lvl3pPr indent="-317500" lvl="2" marL="1371600" rtl="0">
              <a:spcBef>
                <a:spcPts val="420"/>
              </a:spcBef>
              <a:spcAft>
                <a:spcPts val="0"/>
              </a:spcAft>
              <a:buSzPts val="1400"/>
              <a:buChar char="●"/>
              <a:defRPr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●"/>
              <a:defRPr/>
            </a:lvl5pPr>
            <a:lvl6pPr indent="-317500" lvl="5" marL="2743200" rtl="0">
              <a:spcBef>
                <a:spcPts val="360"/>
              </a:spcBef>
              <a:spcAft>
                <a:spcPts val="0"/>
              </a:spcAft>
              <a:buSzPts val="1400"/>
              <a:buChar char="●"/>
              <a:defRPr/>
            </a:lvl6pPr>
            <a:lvl7pPr indent="-317500" lvl="6" marL="3200400" rtl="0">
              <a:spcBef>
                <a:spcPts val="32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320"/>
              </a:spcBef>
              <a:spcAft>
                <a:spcPts val="0"/>
              </a:spcAft>
              <a:buSzPts val="1400"/>
              <a:buChar char="•"/>
              <a:defRPr/>
            </a:lvl8pPr>
            <a:lvl9pPr indent="-317500" lvl="8" marL="4114800" rtl="0">
              <a:spcBef>
                <a:spcPts val="280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/>
        </p:txBody>
      </p:sp>
      <p:sp>
        <p:nvSpPr>
          <p:cNvPr id="42" name="Google Shape;42;p7"/>
          <p:cNvSpPr txBox="1"/>
          <p:nvPr>
            <p:ph idx="4" type="body"/>
          </p:nvPr>
        </p:nvSpPr>
        <p:spPr>
          <a:xfrm>
            <a:off x="4645025" y="2514600"/>
            <a:ext cx="4041775" cy="384572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52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480"/>
              </a:spcBef>
              <a:spcAft>
                <a:spcPts val="0"/>
              </a:spcAft>
              <a:buSzPts val="1400"/>
              <a:buChar char="●"/>
              <a:defRPr/>
            </a:lvl2pPr>
            <a:lvl3pPr indent="-317500" lvl="2" marL="1371600" rtl="0">
              <a:spcBef>
                <a:spcPts val="420"/>
              </a:spcBef>
              <a:spcAft>
                <a:spcPts val="0"/>
              </a:spcAft>
              <a:buSzPts val="1400"/>
              <a:buChar char="●"/>
              <a:defRPr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●"/>
              <a:defRPr/>
            </a:lvl5pPr>
            <a:lvl6pPr indent="-317500" lvl="5" marL="2743200" rtl="0">
              <a:spcBef>
                <a:spcPts val="360"/>
              </a:spcBef>
              <a:spcAft>
                <a:spcPts val="0"/>
              </a:spcAft>
              <a:buSzPts val="1400"/>
              <a:buChar char="●"/>
              <a:defRPr/>
            </a:lvl6pPr>
            <a:lvl7pPr indent="-317500" lvl="6" marL="3200400" rtl="0">
              <a:spcBef>
                <a:spcPts val="32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320"/>
              </a:spcBef>
              <a:spcAft>
                <a:spcPts val="0"/>
              </a:spcAft>
              <a:buSzPts val="1400"/>
              <a:buChar char="•"/>
              <a:defRPr/>
            </a:lvl8pPr>
            <a:lvl9pPr indent="-317500" lvl="8" marL="4114800" rtl="0">
              <a:spcBef>
                <a:spcPts val="280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Два объекта" type="twoObj">
  <p:cSld name="TWO_OBJECTS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8"/>
          <p:cNvSpPr txBox="1"/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marL="4572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marL="9144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marL="13716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marL="18288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5" name="Google Shape;45;p8"/>
          <p:cNvSpPr txBox="1"/>
          <p:nvPr>
            <p:ph idx="1" type="body"/>
          </p:nvPr>
        </p:nvSpPr>
        <p:spPr>
          <a:xfrm>
            <a:off x="457200" y="1920085"/>
            <a:ext cx="4038600" cy="443484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52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480"/>
              </a:spcBef>
              <a:spcAft>
                <a:spcPts val="0"/>
              </a:spcAft>
              <a:buSzPts val="1400"/>
              <a:buChar char="●"/>
              <a:defRPr/>
            </a:lvl2pPr>
            <a:lvl3pPr indent="-317500" lvl="2" marL="1371600" rtl="0">
              <a:spcBef>
                <a:spcPts val="420"/>
              </a:spcBef>
              <a:spcAft>
                <a:spcPts val="0"/>
              </a:spcAft>
              <a:buSzPts val="1400"/>
              <a:buChar char="●"/>
              <a:defRPr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●"/>
              <a:defRPr/>
            </a:lvl5pPr>
            <a:lvl6pPr indent="-317500" lvl="5" marL="2743200" rtl="0">
              <a:spcBef>
                <a:spcPts val="360"/>
              </a:spcBef>
              <a:spcAft>
                <a:spcPts val="0"/>
              </a:spcAft>
              <a:buSzPts val="1400"/>
              <a:buChar char="●"/>
              <a:defRPr/>
            </a:lvl6pPr>
            <a:lvl7pPr indent="-317500" lvl="6" marL="3200400" rtl="0">
              <a:spcBef>
                <a:spcPts val="32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320"/>
              </a:spcBef>
              <a:spcAft>
                <a:spcPts val="0"/>
              </a:spcAft>
              <a:buSzPts val="1400"/>
              <a:buChar char="•"/>
              <a:defRPr/>
            </a:lvl8pPr>
            <a:lvl9pPr indent="-317500" lvl="8" marL="4114800" rtl="0">
              <a:spcBef>
                <a:spcPts val="280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/>
        </p:txBody>
      </p:sp>
      <p:sp>
        <p:nvSpPr>
          <p:cNvPr id="46" name="Google Shape;46;p8"/>
          <p:cNvSpPr txBox="1"/>
          <p:nvPr>
            <p:ph idx="2" type="body"/>
          </p:nvPr>
        </p:nvSpPr>
        <p:spPr>
          <a:xfrm>
            <a:off x="4648200" y="1920085"/>
            <a:ext cx="4038600" cy="443484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52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480"/>
              </a:spcBef>
              <a:spcAft>
                <a:spcPts val="0"/>
              </a:spcAft>
              <a:buSzPts val="1400"/>
              <a:buChar char="●"/>
              <a:defRPr/>
            </a:lvl2pPr>
            <a:lvl3pPr indent="-317500" lvl="2" marL="1371600" rtl="0">
              <a:spcBef>
                <a:spcPts val="420"/>
              </a:spcBef>
              <a:spcAft>
                <a:spcPts val="0"/>
              </a:spcAft>
              <a:buSzPts val="1400"/>
              <a:buChar char="●"/>
              <a:defRPr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●"/>
              <a:defRPr/>
            </a:lvl5pPr>
            <a:lvl6pPr indent="-317500" lvl="5" marL="2743200" rtl="0">
              <a:spcBef>
                <a:spcPts val="360"/>
              </a:spcBef>
              <a:spcAft>
                <a:spcPts val="0"/>
              </a:spcAft>
              <a:buSzPts val="1400"/>
              <a:buChar char="●"/>
              <a:defRPr/>
            </a:lvl6pPr>
            <a:lvl7pPr indent="-317500" lvl="6" marL="3200400" rtl="0">
              <a:spcBef>
                <a:spcPts val="32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320"/>
              </a:spcBef>
              <a:spcAft>
                <a:spcPts val="0"/>
              </a:spcAft>
              <a:buSzPts val="1400"/>
              <a:buChar char="•"/>
              <a:defRPr/>
            </a:lvl8pPr>
            <a:lvl9pPr indent="-317500" lvl="8" marL="4114800" rtl="0">
              <a:spcBef>
                <a:spcPts val="280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Заголовок и объект" type="obj">
  <p:cSld name="OBJECT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9"/>
          <p:cNvSpPr txBox="1"/>
          <p:nvPr>
            <p:ph type="title"/>
          </p:nvPr>
        </p:nvSpPr>
        <p:spPr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marL="4572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marL="9144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marL="13716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marL="18288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9" name="Google Shape;49;p9"/>
          <p:cNvSpPr txBox="1"/>
          <p:nvPr>
            <p:ph idx="1" type="body"/>
          </p:nvPr>
        </p:nvSpPr>
        <p:spPr>
          <a:xfrm>
            <a:off x="457200" y="1935162"/>
            <a:ext cx="8229600" cy="438943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 algn="l">
              <a:spcBef>
                <a:spcPts val="520"/>
              </a:spcBef>
              <a:spcAft>
                <a:spcPts val="0"/>
              </a:spcAft>
              <a:buClr>
                <a:srgbClr val="0BD0D9"/>
              </a:buClr>
              <a:buSzPts val="1400"/>
              <a:buFont typeface="Merriweather"/>
              <a:buChar char="●"/>
              <a:defRPr/>
            </a:lvl1pPr>
            <a:lvl2pPr indent="-317500" lvl="1" marL="914400" rtl="0" algn="l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Merriweather"/>
              <a:buChar char="●"/>
              <a:defRPr/>
            </a:lvl2pPr>
            <a:lvl3pPr indent="-317500" lvl="2" marL="1371600" rtl="0" algn="l">
              <a:spcBef>
                <a:spcPts val="42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Merriweather"/>
              <a:buChar char="●"/>
              <a:defRPr/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rgbClr val="0BD0D9"/>
              </a:buClr>
              <a:buSzPts val="1400"/>
              <a:buFont typeface="Merriweather"/>
              <a:buChar char="●"/>
              <a:defRPr/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rgbClr val="10CF9B"/>
              </a:buClr>
              <a:buSzPts val="1400"/>
              <a:buFont typeface="Merriweather"/>
              <a:buChar char="●"/>
              <a:defRPr/>
            </a:lvl5pPr>
            <a:lvl6pPr indent="-317500" lvl="5" marL="2743200" rtl="0" algn="l">
              <a:spcBef>
                <a:spcPts val="36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Merriweather"/>
              <a:buChar char="●"/>
              <a:defRPr/>
            </a:lvl6pPr>
            <a:lvl7pPr indent="-317500" lvl="6" marL="3200400" rtl="0" algn="l"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Merriweather"/>
              <a:buChar char="●"/>
              <a:defRPr/>
            </a:lvl7pPr>
            <a:lvl8pPr indent="-317500" lvl="7" marL="3657600" rtl="0" algn="l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erriweather"/>
              <a:buChar char="•"/>
              <a:defRPr/>
            </a:lvl8pPr>
            <a:lvl9pPr indent="-317500" lvl="8" marL="4114800" rtl="0" algn="l">
              <a:spcBef>
                <a:spcPts val="28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erriweather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Титульный слайд" type="title">
  <p:cSld name="TITLE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1"/>
          <p:cNvSpPr txBox="1"/>
          <p:nvPr>
            <p:ph type="ctrTitle"/>
          </p:nvPr>
        </p:nvSpPr>
        <p:spPr>
          <a:xfrm>
            <a:off x="533400" y="1371600"/>
            <a:ext cx="7851648" cy="1828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Clr>
                <a:srgbClr val="53ECF3"/>
              </a:buClr>
              <a:buSzPts val="1400"/>
              <a:buFont typeface="Calibri"/>
              <a:buNone/>
              <a:defRPr/>
            </a:lvl1pPr>
            <a:lvl2pPr indent="-88900" lvl="1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88900" lvl="2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88900" lvl="3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88900" lvl="4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8890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8890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8890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8890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7" name="Google Shape;67;p11"/>
          <p:cNvSpPr txBox="1"/>
          <p:nvPr>
            <p:ph idx="1" type="subTitle"/>
          </p:nvPr>
        </p:nvSpPr>
        <p:spPr>
          <a:xfrm>
            <a:off x="533400" y="3228536"/>
            <a:ext cx="7854696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45720" rtl="0" algn="r">
              <a:spcBef>
                <a:spcPts val="520"/>
              </a:spcBef>
              <a:spcAft>
                <a:spcPts val="0"/>
              </a:spcAft>
              <a:buClr>
                <a:srgbClr val="0BD0D9"/>
              </a:buClr>
              <a:buSzPts val="1400"/>
              <a:buFont typeface="Merriweather"/>
              <a:buNone/>
              <a:defRPr/>
            </a:lvl1pPr>
            <a:lvl2pPr indent="0" lvl="1" marL="457200" marR="0" rtl="0" algn="ctr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Merriweather"/>
              <a:buNone/>
              <a:defRPr/>
            </a:lvl2pPr>
            <a:lvl3pPr indent="0" lvl="2" marL="914400" marR="0" rtl="0" algn="ctr">
              <a:spcBef>
                <a:spcPts val="42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Merriweather"/>
              <a:buNone/>
              <a:defRPr/>
            </a:lvl3pPr>
            <a:lvl4pPr indent="0" lvl="3" marL="1371600" marR="0" rtl="0" algn="ctr">
              <a:spcBef>
                <a:spcPts val="400"/>
              </a:spcBef>
              <a:spcAft>
                <a:spcPts val="0"/>
              </a:spcAft>
              <a:buClr>
                <a:srgbClr val="0BD0D9"/>
              </a:buClr>
              <a:buSzPts val="1400"/>
              <a:buFont typeface="Merriweather"/>
              <a:buNone/>
              <a:defRPr/>
            </a:lvl4pPr>
            <a:lvl5pPr indent="0" lvl="4" marL="1828800" marR="0" rtl="0" algn="ctr">
              <a:spcBef>
                <a:spcPts val="400"/>
              </a:spcBef>
              <a:spcAft>
                <a:spcPts val="0"/>
              </a:spcAft>
              <a:buClr>
                <a:srgbClr val="10CF9B"/>
              </a:buClr>
              <a:buSzPts val="1400"/>
              <a:buFont typeface="Merriweather"/>
              <a:buNone/>
              <a:defRPr/>
            </a:lvl5pPr>
            <a:lvl6pPr indent="0" lvl="5" marL="2286000" marR="0" rtl="0" algn="ctr">
              <a:spcBef>
                <a:spcPts val="36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Merriweather"/>
              <a:buNone/>
              <a:defRPr/>
            </a:lvl6pPr>
            <a:lvl7pPr indent="0" lvl="6" marL="2743200" marR="0" rtl="0" algn="ctr"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Merriweather"/>
              <a:buNone/>
              <a:defRPr/>
            </a:lvl7pPr>
            <a:lvl8pPr indent="0" lvl="7" marL="3200400" marR="0" rtl="0" algn="ctr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Merriweather"/>
              <a:buNone/>
              <a:defRPr/>
            </a:lvl8pPr>
            <a:lvl9pPr indent="0" lvl="8" marL="3657600" marR="0" rtl="0" algn="ctr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Merriweather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5.jpg"/><Relationship Id="rId2" Type="http://schemas.openxmlformats.org/officeDocument/2006/relationships/image" Target="../media/image11.png"/><Relationship Id="rId3" Type="http://schemas.openxmlformats.org/officeDocument/2006/relationships/image" Target="../media/image1.png"/><Relationship Id="rId4" Type="http://schemas.openxmlformats.org/officeDocument/2006/relationships/slideLayout" Target="../slideLayouts/slideLayout1.xml"/><Relationship Id="rId11" Type="http://schemas.openxmlformats.org/officeDocument/2006/relationships/slideLayout" Target="../slideLayouts/slideLayout8.xml"/><Relationship Id="rId10" Type="http://schemas.openxmlformats.org/officeDocument/2006/relationships/slideLayout" Target="../slideLayouts/slideLayout7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6.xml"/><Relationship Id="rId5" Type="http://schemas.openxmlformats.org/officeDocument/2006/relationships/slideLayout" Target="../slideLayouts/slideLayout2.xml"/><Relationship Id="rId6" Type="http://schemas.openxmlformats.org/officeDocument/2006/relationships/slideLayout" Target="../slideLayouts/slideLayout3.xml"/><Relationship Id="rId7" Type="http://schemas.openxmlformats.org/officeDocument/2006/relationships/slideLayout" Target="../slideLayouts/slideLayout4.xml"/><Relationship Id="rId8" Type="http://schemas.openxmlformats.org/officeDocument/2006/relationships/slideLayout" Target="../slideLayouts/slideLayout5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image" Target="../media/image7.jpg"/><Relationship Id="rId2" Type="http://schemas.openxmlformats.org/officeDocument/2006/relationships/image" Target="../media/image10.png"/><Relationship Id="rId3" Type="http://schemas.openxmlformats.org/officeDocument/2006/relationships/image" Target="../media/image3.png"/><Relationship Id="rId4" Type="http://schemas.openxmlformats.org/officeDocument/2006/relationships/slideLayout" Target="../slideLayouts/slideLayout9.xml"/><Relationship Id="rId5" Type="http://schemas.openxmlformats.org/officeDocument/2006/relationships/theme" Target="../theme/theme1.xml"/></Relationships>
</file>

<file path=ppt/slideMasters/_rels/slideMaster3.xml.rels><?xml version="1.0" encoding="UTF-8" standalone="yes"?><Relationships xmlns="http://schemas.openxmlformats.org/package/2006/relationships"><Relationship Id="rId1" Type="http://schemas.openxmlformats.org/officeDocument/2006/relationships/image" Target="../media/image4.jpg"/><Relationship Id="rId2" Type="http://schemas.openxmlformats.org/officeDocument/2006/relationships/image" Target="../media/image21.png"/><Relationship Id="rId3" Type="http://schemas.openxmlformats.org/officeDocument/2006/relationships/image" Target="../media/image2.png"/><Relationship Id="rId4" Type="http://schemas.openxmlformats.org/officeDocument/2006/relationships/slideLayout" Target="../slideLayouts/slideLayout10.xml"/><Relationship Id="rId5" Type="http://schemas.openxmlformats.org/officeDocument/2006/relationships/theme" Target="../theme/theme5.xml"/></Relationships>
</file>

<file path=ppt/slideMasters/_rels/slideMaster4.xml.rels><?xml version="1.0" encoding="UTF-8" standalone="yes"?><Relationships xmlns="http://schemas.openxmlformats.org/package/2006/relationships"><Relationship Id="rId1" Type="http://schemas.openxmlformats.org/officeDocument/2006/relationships/image" Target="../media/image6.jpg"/><Relationship Id="rId2" Type="http://schemas.openxmlformats.org/officeDocument/2006/relationships/slideLayout" Target="../slideLayouts/slideLayout11.xml"/><Relationship Id="rId3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 rotWithShape="1">
          <a:blip r:embed="rId1">
            <a:alphaModFix/>
          </a:blip>
          <a:stretch>
            <a:fillRect b="0" l="0" r="0" t="0"/>
          </a:stretch>
        </a:blip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/>
          <p:nvPr/>
        </p:nvSpPr>
        <p:spPr>
          <a:xfrm>
            <a:off x="-9525" y="-7937"/>
            <a:ext cx="9163050" cy="1041400"/>
          </a:xfrm>
          <a:custGeom>
            <a:rect b="b" l="l" r="r" t="t"/>
            <a:pathLst>
              <a:path extrusionOk="0" h="656" w="5772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rgbClr val="0079AF">
                  <a:alpha val="44705"/>
                </a:srgbClr>
              </a:gs>
              <a:gs pos="100000">
                <a:srgbClr val="00EBF8">
                  <a:alpha val="54901"/>
                </a:srgbClr>
              </a:gs>
            </a:gsLst>
            <a:lin ang="5400000" scaled="0"/>
          </a:gra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1;p1"/>
          <p:cNvSpPr/>
          <p:nvPr/>
        </p:nvSpPr>
        <p:spPr>
          <a:xfrm>
            <a:off x="4381500" y="-7937"/>
            <a:ext cx="4762500" cy="638175"/>
          </a:xfrm>
          <a:custGeom>
            <a:rect b="b" l="l" r="r" t="t"/>
            <a:pathLst>
              <a:path extrusionOk="0" h="595" w="3000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ADB6"/>
              </a:gs>
              <a:gs pos="80000">
                <a:srgbClr val="009BE5"/>
              </a:gs>
              <a:gs pos="100000">
                <a:srgbClr val="009BE5"/>
              </a:gs>
            </a:gsLst>
            <a:lin ang="5400000" scaled="0"/>
          </a:gra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12;p1"/>
          <p:cNvSpPr txBox="1"/>
          <p:nvPr>
            <p:ph type="title"/>
          </p:nvPr>
        </p:nvSpPr>
        <p:spPr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88900" lvl="2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88900" lvl="3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88900" lvl="4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8890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8890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8890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8890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3" name="Google Shape;13;p1"/>
          <p:cNvSpPr txBox="1"/>
          <p:nvPr>
            <p:ph idx="1" type="body"/>
          </p:nvPr>
        </p:nvSpPr>
        <p:spPr>
          <a:xfrm>
            <a:off x="457200" y="1935162"/>
            <a:ext cx="8229600" cy="438943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marR="0" rtl="0" algn="l">
              <a:spcBef>
                <a:spcPts val="520"/>
              </a:spcBef>
              <a:spcAft>
                <a:spcPts val="0"/>
              </a:spcAft>
              <a:buClr>
                <a:srgbClr val="0BD0D9"/>
              </a:buClr>
              <a:buSzPts val="1400"/>
              <a:buFont typeface="Merriweather"/>
              <a:buChar char="●"/>
              <a:defRPr/>
            </a:lvl1pPr>
            <a:lvl2pPr indent="-317500" lvl="1" marL="914400" marR="0" rtl="0" algn="l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Merriweather"/>
              <a:buChar char="●"/>
              <a:defRPr/>
            </a:lvl2pPr>
            <a:lvl3pPr indent="-317500" lvl="2" marL="1371600" marR="0" rtl="0" algn="l">
              <a:spcBef>
                <a:spcPts val="42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Merriweather"/>
              <a:buChar char="●"/>
              <a:defRPr/>
            </a:lvl3pPr>
            <a:lvl4pPr indent="-3175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0BD0D9"/>
              </a:buClr>
              <a:buSzPts val="1400"/>
              <a:buFont typeface="Merriweather"/>
              <a:buChar char="●"/>
              <a:defRPr/>
            </a:lvl4pPr>
            <a:lvl5pPr indent="-317500" lvl="4" marL="2286000" marR="0" rtl="0" algn="l">
              <a:spcBef>
                <a:spcPts val="400"/>
              </a:spcBef>
              <a:spcAft>
                <a:spcPts val="0"/>
              </a:spcAft>
              <a:buClr>
                <a:srgbClr val="10CF9B"/>
              </a:buClr>
              <a:buSzPts val="1400"/>
              <a:buFont typeface="Merriweather"/>
              <a:buChar char="●"/>
              <a:defRPr/>
            </a:lvl5pPr>
            <a:lvl6pPr indent="-317500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Merriweather"/>
              <a:buChar char="●"/>
              <a:defRPr/>
            </a:lvl6pPr>
            <a:lvl7pPr indent="-3175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Merriweather"/>
              <a:buChar char="●"/>
              <a:defRPr/>
            </a:lvl7pPr>
            <a:lvl8pPr indent="-3175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erriweather"/>
              <a:buChar char="•"/>
              <a:defRPr/>
            </a:lvl8pPr>
            <a:lvl9pPr indent="-317500" lvl="8" marL="4114800" marR="0" rtl="0" algn="l">
              <a:spcBef>
                <a:spcPts val="28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erriweather"/>
              <a:buChar char="•"/>
              <a:defRPr/>
            </a:lvl9pPr>
          </a:lstStyle>
          <a:p/>
        </p:txBody>
      </p:sp>
      <p:sp>
        <p:nvSpPr>
          <p:cNvPr id="14" name="Google Shape;14;p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8890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8890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8890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8890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8890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8890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8890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5" name="Google Shape;15;p1"/>
          <p:cNvSpPr txBox="1"/>
          <p:nvPr>
            <p:ph idx="11" type="ftr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8890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8890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8890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8890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8890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8890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8890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6" name="Google Shape;16;p1"/>
          <p:cNvSpPr txBox="1"/>
          <p:nvPr>
            <p:ph idx="12" type="sldNum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/>
            </a:lvl1pPr>
            <a:lvl2pPr indent="0" lvl="1" marL="0" marR="0" rtl="0" algn="r">
              <a:buNone/>
              <a:defRPr/>
            </a:lvl2pPr>
            <a:lvl3pPr indent="0" lvl="2" marL="0" marR="0" rtl="0" algn="r">
              <a:buNone/>
              <a:defRPr/>
            </a:lvl3pPr>
            <a:lvl4pPr indent="0" lvl="3" marL="0" marR="0" rtl="0" algn="r">
              <a:buNone/>
              <a:defRPr/>
            </a:lvl4pPr>
            <a:lvl5pPr indent="0" lvl="4" marL="0" marR="0" rtl="0" algn="r">
              <a:buNone/>
              <a:defRPr/>
            </a:lvl5pPr>
            <a:lvl6pPr indent="0" lvl="5" marL="0" marR="0" rtl="0" algn="r">
              <a:buNone/>
              <a:defRPr/>
            </a:lvl6pPr>
            <a:lvl7pPr indent="0" lvl="6" marL="0" marR="0" rtl="0" algn="r">
              <a:buNone/>
              <a:defRPr/>
            </a:lvl7pPr>
            <a:lvl8pPr indent="0" lvl="7" marL="0" marR="0" rtl="0" algn="r">
              <a:buNone/>
              <a:defRPr/>
            </a:lvl8pPr>
            <a:lvl9pPr indent="0" lvl="8" marL="0" marR="0" rtl="0" algn="r">
              <a:buNone/>
              <a:defRPr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4572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9144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13716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18288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22860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2743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3200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36576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  <p:grpSp>
        <p:nvGrpSpPr>
          <p:cNvPr id="17" name="Google Shape;17;p1"/>
          <p:cNvGrpSpPr/>
          <p:nvPr/>
        </p:nvGrpSpPr>
        <p:grpSpPr>
          <a:xfrm>
            <a:off x="-29291" y="-24384"/>
            <a:ext cx="9179385" cy="1048512"/>
            <a:chOff x="0" y="0"/>
            <a:chExt cx="2147483647" cy="2147483646"/>
          </a:xfrm>
        </p:grpSpPr>
        <p:grpSp>
          <p:nvGrpSpPr>
            <p:cNvPr id="18" name="Google Shape;18;p1"/>
            <p:cNvGrpSpPr/>
            <p:nvPr/>
          </p:nvGrpSpPr>
          <p:grpSpPr>
            <a:xfrm>
              <a:off x="0" y="0"/>
              <a:ext cx="2143205304" cy="2147483646"/>
              <a:chOff x="0" y="0"/>
              <a:chExt cx="2147483647" cy="2147483647"/>
            </a:xfrm>
          </p:grpSpPr>
          <p:pic>
            <p:nvPicPr>
              <p:cNvPr id="19" name="Google Shape;19;p1"/>
              <p:cNvPicPr preferRelativeResize="0"/>
              <p:nvPr/>
            </p:nvPicPr>
            <p:blipFill rotWithShape="1">
              <a:blip r:embed="rId2">
                <a:alphaModFix/>
              </a:blip>
              <a:srcRect b="0" l="0" r="0" t="0"/>
              <a:stretch/>
            </p:blipFill>
            <p:spPr>
              <a:xfrm>
                <a:off x="5437217" y="0"/>
                <a:ext cx="2142046429" cy="2147483647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20" name="Google Shape;20;p1"/>
              <p:cNvSpPr txBox="1"/>
              <p:nvPr/>
            </p:nvSpPr>
            <p:spPr>
              <a:xfrm>
                <a:off x="0" y="915194458"/>
                <a:ext cx="0" cy="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1" name="Google Shape;21;p1"/>
            <p:cNvGrpSpPr/>
            <p:nvPr/>
          </p:nvGrpSpPr>
          <p:grpSpPr>
            <a:xfrm>
              <a:off x="1772611" y="149824207"/>
              <a:ext cx="2145711035" cy="1860319946"/>
              <a:chOff x="0" y="0"/>
              <a:chExt cx="2147483647" cy="2147483646"/>
            </a:xfrm>
          </p:grpSpPr>
          <p:pic>
            <p:nvPicPr>
              <p:cNvPr id="22" name="Google Shape;22;p1"/>
              <p:cNvPicPr preferRelativeResize="0"/>
              <p:nvPr/>
            </p:nvPicPr>
            <p:blipFill rotWithShape="1">
              <a:blip r:embed="rId3">
                <a:alphaModFix/>
              </a:blip>
              <a:srcRect b="0" l="0" r="0" t="0"/>
              <a:stretch/>
            </p:blipFill>
            <p:spPr>
              <a:xfrm>
                <a:off x="3656791" y="0"/>
                <a:ext cx="2143826855" cy="2147483646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23" name="Google Shape;23;p1"/>
              <p:cNvSpPr txBox="1"/>
              <p:nvPr/>
            </p:nvSpPr>
            <p:spPr>
              <a:xfrm>
                <a:off x="0" y="1057331357"/>
                <a:ext cx="0" cy="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4"/>
    <p:sldLayoutId id="2147483649" r:id="rId5"/>
    <p:sldLayoutId id="2147483650" r:id="rId6"/>
    <p:sldLayoutId id="2147483651" r:id="rId7"/>
    <p:sldLayoutId id="2147483652" r:id="rId8"/>
    <p:sldLayoutId id="2147483653" r:id="rId9"/>
    <p:sldLayoutId id="2147483654" r:id="rId10"/>
    <p:sldLayoutId id="2147483655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 rotWithShape="1">
          <a:blip r:embed="rId1">
            <a:alphaModFix/>
          </a:blip>
          <a:stretch>
            <a:fillRect b="0" l="0" r="0" t="0"/>
          </a:stretch>
        </a:blip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0"/>
          <p:cNvSpPr/>
          <p:nvPr/>
        </p:nvSpPr>
        <p:spPr>
          <a:xfrm>
            <a:off x="-9525" y="-7937"/>
            <a:ext cx="9163050" cy="1041400"/>
          </a:xfrm>
          <a:custGeom>
            <a:rect b="b" l="l" r="r" t="t"/>
            <a:pathLst>
              <a:path extrusionOk="0" h="656" w="5772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rgbClr val="0079AF">
                  <a:alpha val="44705"/>
                </a:srgbClr>
              </a:gs>
              <a:gs pos="100000">
                <a:srgbClr val="00EBF8">
                  <a:alpha val="54901"/>
                </a:srgbClr>
              </a:gs>
            </a:gsLst>
            <a:lin ang="5400000" scaled="0"/>
          </a:gra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" name="Google Shape;52;p10"/>
          <p:cNvSpPr/>
          <p:nvPr/>
        </p:nvSpPr>
        <p:spPr>
          <a:xfrm>
            <a:off x="4381500" y="-7937"/>
            <a:ext cx="4762500" cy="638175"/>
          </a:xfrm>
          <a:custGeom>
            <a:rect b="b" l="l" r="r" t="t"/>
            <a:pathLst>
              <a:path extrusionOk="0" h="595" w="3000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ADB6"/>
              </a:gs>
              <a:gs pos="80000">
                <a:srgbClr val="009BE5"/>
              </a:gs>
              <a:gs pos="100000">
                <a:srgbClr val="009BE5"/>
              </a:gs>
            </a:gsLst>
            <a:lin ang="5400000" scaled="0"/>
          </a:gra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3" name="Google Shape;53;p10"/>
          <p:cNvGrpSpPr/>
          <p:nvPr/>
        </p:nvGrpSpPr>
        <p:grpSpPr>
          <a:xfrm>
            <a:off x="-29291" y="-24384"/>
            <a:ext cx="9179385" cy="1048512"/>
            <a:chOff x="0" y="0"/>
            <a:chExt cx="2147483647" cy="2147483646"/>
          </a:xfrm>
        </p:grpSpPr>
        <p:grpSp>
          <p:nvGrpSpPr>
            <p:cNvPr id="54" name="Google Shape;54;p10"/>
            <p:cNvGrpSpPr/>
            <p:nvPr/>
          </p:nvGrpSpPr>
          <p:grpSpPr>
            <a:xfrm>
              <a:off x="0" y="0"/>
              <a:ext cx="2143205304" cy="2147483646"/>
              <a:chOff x="0" y="0"/>
              <a:chExt cx="2147483647" cy="2147483647"/>
            </a:xfrm>
          </p:grpSpPr>
          <p:pic>
            <p:nvPicPr>
              <p:cNvPr id="55" name="Google Shape;55;p10"/>
              <p:cNvPicPr preferRelativeResize="0"/>
              <p:nvPr/>
            </p:nvPicPr>
            <p:blipFill rotWithShape="1">
              <a:blip r:embed="rId2">
                <a:alphaModFix/>
              </a:blip>
              <a:srcRect b="0" l="0" r="0" t="0"/>
              <a:stretch/>
            </p:blipFill>
            <p:spPr>
              <a:xfrm>
                <a:off x="5437217" y="0"/>
                <a:ext cx="2142046429" cy="2147483647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56" name="Google Shape;56;p10"/>
              <p:cNvSpPr txBox="1"/>
              <p:nvPr/>
            </p:nvSpPr>
            <p:spPr>
              <a:xfrm>
                <a:off x="0" y="915194458"/>
                <a:ext cx="0" cy="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57" name="Google Shape;57;p10"/>
            <p:cNvGrpSpPr/>
            <p:nvPr/>
          </p:nvGrpSpPr>
          <p:grpSpPr>
            <a:xfrm>
              <a:off x="1772611" y="149824207"/>
              <a:ext cx="2145711035" cy="1860319946"/>
              <a:chOff x="0" y="0"/>
              <a:chExt cx="2147483647" cy="2147483646"/>
            </a:xfrm>
          </p:grpSpPr>
          <p:pic>
            <p:nvPicPr>
              <p:cNvPr id="58" name="Google Shape;58;p10"/>
              <p:cNvPicPr preferRelativeResize="0"/>
              <p:nvPr/>
            </p:nvPicPr>
            <p:blipFill rotWithShape="1">
              <a:blip r:embed="rId3">
                <a:alphaModFix/>
              </a:blip>
              <a:srcRect b="0" l="0" r="0" t="0"/>
              <a:stretch/>
            </p:blipFill>
            <p:spPr>
              <a:xfrm>
                <a:off x="3656791" y="0"/>
                <a:ext cx="2143826855" cy="2147483646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59" name="Google Shape;59;p10"/>
              <p:cNvSpPr txBox="1"/>
              <p:nvPr/>
            </p:nvSpPr>
            <p:spPr>
              <a:xfrm>
                <a:off x="0" y="1057331357"/>
                <a:ext cx="0" cy="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60" name="Google Shape;60;p10"/>
          <p:cNvSpPr txBox="1"/>
          <p:nvPr>
            <p:ph type="title"/>
          </p:nvPr>
        </p:nvSpPr>
        <p:spPr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88900" lvl="2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88900" lvl="3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88900" lvl="4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8890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8890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8890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8890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1" name="Google Shape;61;p10"/>
          <p:cNvSpPr txBox="1"/>
          <p:nvPr>
            <p:ph idx="1" type="body"/>
          </p:nvPr>
        </p:nvSpPr>
        <p:spPr>
          <a:xfrm>
            <a:off x="457200" y="1935162"/>
            <a:ext cx="8229600" cy="438943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marR="0" rtl="0" algn="l">
              <a:spcBef>
                <a:spcPts val="520"/>
              </a:spcBef>
              <a:spcAft>
                <a:spcPts val="0"/>
              </a:spcAft>
              <a:buClr>
                <a:srgbClr val="0BD0D9"/>
              </a:buClr>
              <a:buSzPts val="1400"/>
              <a:buFont typeface="Merriweather"/>
              <a:buChar char="●"/>
              <a:defRPr/>
            </a:lvl1pPr>
            <a:lvl2pPr indent="-317500" lvl="1" marL="914400" marR="0" rtl="0" algn="l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Merriweather"/>
              <a:buChar char="●"/>
              <a:defRPr/>
            </a:lvl2pPr>
            <a:lvl3pPr indent="-317500" lvl="2" marL="1371600" marR="0" rtl="0" algn="l">
              <a:spcBef>
                <a:spcPts val="42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Merriweather"/>
              <a:buChar char="●"/>
              <a:defRPr/>
            </a:lvl3pPr>
            <a:lvl4pPr indent="-3175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0BD0D9"/>
              </a:buClr>
              <a:buSzPts val="1400"/>
              <a:buFont typeface="Merriweather"/>
              <a:buChar char="●"/>
              <a:defRPr/>
            </a:lvl4pPr>
            <a:lvl5pPr indent="-317500" lvl="4" marL="2286000" marR="0" rtl="0" algn="l">
              <a:spcBef>
                <a:spcPts val="400"/>
              </a:spcBef>
              <a:spcAft>
                <a:spcPts val="0"/>
              </a:spcAft>
              <a:buClr>
                <a:srgbClr val="10CF9B"/>
              </a:buClr>
              <a:buSzPts val="1400"/>
              <a:buFont typeface="Merriweather"/>
              <a:buChar char="●"/>
              <a:defRPr/>
            </a:lvl5pPr>
            <a:lvl6pPr indent="-317500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Merriweather"/>
              <a:buChar char="●"/>
              <a:defRPr/>
            </a:lvl6pPr>
            <a:lvl7pPr indent="-3175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Merriweather"/>
              <a:buChar char="●"/>
              <a:defRPr/>
            </a:lvl7pPr>
            <a:lvl8pPr indent="-3175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Merriweather"/>
              <a:buChar char="•"/>
              <a:defRPr/>
            </a:lvl8pPr>
            <a:lvl9pPr indent="-317500" lvl="8" marL="4114800" marR="0" rtl="0" algn="l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Merriweather"/>
              <a:buChar char="•"/>
              <a:defRPr/>
            </a:lvl9pPr>
          </a:lstStyle>
          <a:p/>
        </p:txBody>
      </p:sp>
      <p:sp>
        <p:nvSpPr>
          <p:cNvPr id="62" name="Google Shape;62;p1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8890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8890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8890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8890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8890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8890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8890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3" name="Google Shape;63;p10"/>
          <p:cNvSpPr txBox="1"/>
          <p:nvPr>
            <p:ph idx="11" type="ftr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8890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8890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8890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8890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8890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8890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8890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4" name="Google Shape;64;p10"/>
          <p:cNvSpPr txBox="1"/>
          <p:nvPr>
            <p:ph idx="12" type="sldNum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/>
            </a:lvl1pPr>
            <a:lvl2pPr indent="0" lvl="1" marL="0" marR="0" rtl="0" algn="r">
              <a:buNone/>
              <a:defRPr/>
            </a:lvl2pPr>
            <a:lvl3pPr indent="0" lvl="2" marL="0" marR="0" rtl="0" algn="r">
              <a:buNone/>
              <a:defRPr/>
            </a:lvl3pPr>
            <a:lvl4pPr indent="0" lvl="3" marL="0" marR="0" rtl="0" algn="r">
              <a:buNone/>
              <a:defRPr/>
            </a:lvl4pPr>
            <a:lvl5pPr indent="0" lvl="4" marL="0" marR="0" rtl="0" algn="r">
              <a:buNone/>
              <a:defRPr/>
            </a:lvl5pPr>
            <a:lvl6pPr indent="0" lvl="5" marL="0" marR="0" rtl="0" algn="r">
              <a:buNone/>
              <a:defRPr/>
            </a:lvl6pPr>
            <a:lvl7pPr indent="0" lvl="6" marL="0" marR="0" rtl="0" algn="r">
              <a:buNone/>
              <a:defRPr/>
            </a:lvl7pPr>
            <a:lvl8pPr indent="0" lvl="7" marL="0" marR="0" rtl="0" algn="r">
              <a:buNone/>
              <a:defRPr/>
            </a:lvl8pPr>
            <a:lvl9pPr indent="0" lvl="8" marL="0" marR="0" rtl="0" algn="r">
              <a:buNone/>
              <a:defRPr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4572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9144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13716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18288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22860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2743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3200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36576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6" r:id="rId4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 rotWithShape="1">
          <a:blip r:embed="rId1">
            <a:alphaModFix/>
          </a:blip>
          <a:stretch>
            <a:fillRect b="0" l="0" r="0" t="0"/>
          </a:stretch>
        </a:blipFill>
      </p:bgPr>
    </p:bg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2"/>
          <p:cNvSpPr/>
          <p:nvPr/>
        </p:nvSpPr>
        <p:spPr>
          <a:xfrm>
            <a:off x="-9525" y="-7937"/>
            <a:ext cx="9163050" cy="1041400"/>
          </a:xfrm>
          <a:custGeom>
            <a:rect b="b" l="l" r="r" t="t"/>
            <a:pathLst>
              <a:path extrusionOk="0" h="656" w="5772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rgbClr val="0079AF">
                  <a:alpha val="44705"/>
                </a:srgbClr>
              </a:gs>
              <a:gs pos="100000">
                <a:srgbClr val="00EBF8">
                  <a:alpha val="54901"/>
                </a:srgbClr>
              </a:gs>
            </a:gsLst>
            <a:lin ang="5400000" scaled="0"/>
          </a:gra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" name="Google Shape;70;p12"/>
          <p:cNvSpPr/>
          <p:nvPr/>
        </p:nvSpPr>
        <p:spPr>
          <a:xfrm>
            <a:off x="4381500" y="-7937"/>
            <a:ext cx="4762500" cy="638175"/>
          </a:xfrm>
          <a:custGeom>
            <a:rect b="b" l="l" r="r" t="t"/>
            <a:pathLst>
              <a:path extrusionOk="0" h="595" w="3000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ADB6"/>
              </a:gs>
              <a:gs pos="80000">
                <a:srgbClr val="009BE5"/>
              </a:gs>
              <a:gs pos="100000">
                <a:srgbClr val="009BE5"/>
              </a:gs>
            </a:gsLst>
            <a:lin ang="5400000" scaled="0"/>
          </a:gra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71" name="Google Shape;71;p12"/>
          <p:cNvGrpSpPr/>
          <p:nvPr/>
        </p:nvGrpSpPr>
        <p:grpSpPr>
          <a:xfrm>
            <a:off x="-29291" y="-24384"/>
            <a:ext cx="9179385" cy="1048512"/>
            <a:chOff x="0" y="0"/>
            <a:chExt cx="2147483647" cy="2147483646"/>
          </a:xfrm>
        </p:grpSpPr>
        <p:grpSp>
          <p:nvGrpSpPr>
            <p:cNvPr id="72" name="Google Shape;72;p12"/>
            <p:cNvGrpSpPr/>
            <p:nvPr/>
          </p:nvGrpSpPr>
          <p:grpSpPr>
            <a:xfrm>
              <a:off x="0" y="0"/>
              <a:ext cx="2143205304" cy="2147483646"/>
              <a:chOff x="0" y="0"/>
              <a:chExt cx="2147483647" cy="2147483647"/>
            </a:xfrm>
          </p:grpSpPr>
          <p:pic>
            <p:nvPicPr>
              <p:cNvPr id="73" name="Google Shape;73;p12"/>
              <p:cNvPicPr preferRelativeResize="0"/>
              <p:nvPr/>
            </p:nvPicPr>
            <p:blipFill rotWithShape="1">
              <a:blip r:embed="rId2">
                <a:alphaModFix/>
              </a:blip>
              <a:srcRect b="0" l="0" r="0" t="0"/>
              <a:stretch/>
            </p:blipFill>
            <p:spPr>
              <a:xfrm>
                <a:off x="5437217" y="0"/>
                <a:ext cx="2142046429" cy="2147483647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74" name="Google Shape;74;p12"/>
              <p:cNvSpPr txBox="1"/>
              <p:nvPr/>
            </p:nvSpPr>
            <p:spPr>
              <a:xfrm>
                <a:off x="0" y="915194458"/>
                <a:ext cx="0" cy="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75" name="Google Shape;75;p12"/>
            <p:cNvGrpSpPr/>
            <p:nvPr/>
          </p:nvGrpSpPr>
          <p:grpSpPr>
            <a:xfrm>
              <a:off x="1772611" y="149824207"/>
              <a:ext cx="2145711035" cy="1860319946"/>
              <a:chOff x="0" y="0"/>
              <a:chExt cx="2147483647" cy="2147483646"/>
            </a:xfrm>
          </p:grpSpPr>
          <p:pic>
            <p:nvPicPr>
              <p:cNvPr id="76" name="Google Shape;76;p12"/>
              <p:cNvPicPr preferRelativeResize="0"/>
              <p:nvPr/>
            </p:nvPicPr>
            <p:blipFill rotWithShape="1">
              <a:blip r:embed="rId3">
                <a:alphaModFix/>
              </a:blip>
              <a:srcRect b="0" l="0" r="0" t="0"/>
              <a:stretch/>
            </p:blipFill>
            <p:spPr>
              <a:xfrm>
                <a:off x="3656791" y="0"/>
                <a:ext cx="2143826855" cy="2147483646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77" name="Google Shape;77;p12"/>
              <p:cNvSpPr txBox="1"/>
              <p:nvPr/>
            </p:nvSpPr>
            <p:spPr>
              <a:xfrm>
                <a:off x="0" y="1057331357"/>
                <a:ext cx="0" cy="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78" name="Google Shape;78;p12"/>
          <p:cNvSpPr txBox="1"/>
          <p:nvPr>
            <p:ph type="title"/>
          </p:nvPr>
        </p:nvSpPr>
        <p:spPr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88900" lvl="2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88900" lvl="3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88900" lvl="4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8890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8890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8890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8890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" type="body"/>
          </p:nvPr>
        </p:nvSpPr>
        <p:spPr>
          <a:xfrm>
            <a:off x="457200" y="1935162"/>
            <a:ext cx="8229600" cy="438943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marR="0" rtl="0" algn="l">
              <a:spcBef>
                <a:spcPts val="520"/>
              </a:spcBef>
              <a:spcAft>
                <a:spcPts val="0"/>
              </a:spcAft>
              <a:buClr>
                <a:srgbClr val="0BD0D9"/>
              </a:buClr>
              <a:buSzPts val="1400"/>
              <a:buFont typeface="Merriweather"/>
              <a:buChar char="●"/>
              <a:defRPr/>
            </a:lvl1pPr>
            <a:lvl2pPr indent="-317500" lvl="1" marL="914400" marR="0" rtl="0" algn="l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Merriweather"/>
              <a:buChar char="●"/>
              <a:defRPr/>
            </a:lvl2pPr>
            <a:lvl3pPr indent="-317500" lvl="2" marL="1371600" marR="0" rtl="0" algn="l">
              <a:spcBef>
                <a:spcPts val="42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Merriweather"/>
              <a:buChar char="●"/>
              <a:defRPr/>
            </a:lvl3pPr>
            <a:lvl4pPr indent="-3175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0BD0D9"/>
              </a:buClr>
              <a:buSzPts val="1400"/>
              <a:buFont typeface="Merriweather"/>
              <a:buChar char="●"/>
              <a:defRPr/>
            </a:lvl4pPr>
            <a:lvl5pPr indent="-317500" lvl="4" marL="2286000" marR="0" rtl="0" algn="l">
              <a:spcBef>
                <a:spcPts val="400"/>
              </a:spcBef>
              <a:spcAft>
                <a:spcPts val="0"/>
              </a:spcAft>
              <a:buClr>
                <a:srgbClr val="10CF9B"/>
              </a:buClr>
              <a:buSzPts val="1400"/>
              <a:buFont typeface="Merriweather"/>
              <a:buChar char="●"/>
              <a:defRPr/>
            </a:lvl5pPr>
            <a:lvl6pPr indent="-317500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Merriweather"/>
              <a:buChar char="●"/>
              <a:defRPr/>
            </a:lvl6pPr>
            <a:lvl7pPr indent="-3175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Merriweather"/>
              <a:buChar char="●"/>
              <a:defRPr/>
            </a:lvl7pPr>
            <a:lvl8pPr indent="-3175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Merriweather"/>
              <a:buChar char="•"/>
              <a:defRPr/>
            </a:lvl8pPr>
            <a:lvl9pPr indent="-317500" lvl="8" marL="4114800" marR="0" rtl="0" algn="l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Merriweather"/>
              <a:buChar char="•"/>
              <a:defRPr/>
            </a:lvl9pPr>
          </a:lstStyle>
          <a:p/>
        </p:txBody>
      </p:sp>
      <p:sp>
        <p:nvSpPr>
          <p:cNvPr id="80" name="Google Shape;80;p1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8890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8890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8890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8890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8890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8890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8890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81" name="Google Shape;81;p12"/>
          <p:cNvSpPr txBox="1"/>
          <p:nvPr>
            <p:ph idx="11" type="ftr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8890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8890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8890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8890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8890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8890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8890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82" name="Google Shape;82;p12"/>
          <p:cNvSpPr txBox="1"/>
          <p:nvPr>
            <p:ph idx="12" type="sldNum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/>
            </a:lvl1pPr>
            <a:lvl2pPr indent="0" lvl="1" marL="0" marR="0" rtl="0" algn="r">
              <a:buNone/>
              <a:defRPr/>
            </a:lvl2pPr>
            <a:lvl3pPr indent="0" lvl="2" marL="0" marR="0" rtl="0" algn="r">
              <a:buNone/>
              <a:defRPr/>
            </a:lvl3pPr>
            <a:lvl4pPr indent="0" lvl="3" marL="0" marR="0" rtl="0" algn="r">
              <a:buNone/>
              <a:defRPr/>
            </a:lvl4pPr>
            <a:lvl5pPr indent="0" lvl="4" marL="0" marR="0" rtl="0" algn="r">
              <a:buNone/>
              <a:defRPr/>
            </a:lvl5pPr>
            <a:lvl6pPr indent="0" lvl="5" marL="0" marR="0" rtl="0" algn="r">
              <a:buNone/>
              <a:defRPr/>
            </a:lvl6pPr>
            <a:lvl7pPr indent="0" lvl="6" marL="0" marR="0" rtl="0" algn="r">
              <a:buNone/>
              <a:defRPr/>
            </a:lvl7pPr>
            <a:lvl8pPr indent="0" lvl="7" marL="0" marR="0" rtl="0" algn="r">
              <a:buNone/>
              <a:defRPr/>
            </a:lvl8pPr>
            <a:lvl9pPr indent="0" lvl="8" marL="0" marR="0" rtl="0" algn="r">
              <a:buNone/>
              <a:defRPr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4572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9144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13716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18288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22860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2743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3200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36576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7" r:id="rId4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 rotWithShape="1">
          <a:blip r:embed="rId1">
            <a:alphaModFix/>
          </a:blip>
          <a:stretch>
            <a:fillRect b="0" l="0" r="0" t="0"/>
          </a:stretch>
        </a:blipFill>
      </p:bgPr>
    </p:bg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4"/>
          <p:cNvSpPr/>
          <p:nvPr/>
        </p:nvSpPr>
        <p:spPr>
          <a:xfrm flipH="1" rot="-10380000">
            <a:off x="3165475" y="1108075"/>
            <a:ext cx="5257800" cy="4114800"/>
          </a:xfrm>
          <a:custGeom>
            <a:rect b="b" l="l" r="r" t="t"/>
            <a:pathLst>
              <a:path extrusionOk="0" h="4114800" w="5257800">
                <a:moveTo>
                  <a:pt x="0" y="0"/>
                </a:moveTo>
                <a:lnTo>
                  <a:pt x="5107774" y="0"/>
                </a:lnTo>
                <a:lnTo>
                  <a:pt x="5257800" y="150026"/>
                </a:lnTo>
                <a:lnTo>
                  <a:pt x="5257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cap="rnd" cmpd="sng" w="9525">
            <a:solidFill>
              <a:srgbClr val="C0C0C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" name="Google Shape;88;p14"/>
          <p:cNvSpPr/>
          <p:nvPr/>
        </p:nvSpPr>
        <p:spPr>
          <a:xfrm flipH="1" rot="-10380000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cap="rnd" cmpd="sng" w="12700">
            <a:solidFill>
              <a:srgbClr val="FFFFFF"/>
            </a:solidFill>
            <a:prstDash val="solid"/>
            <a:bevel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" name="Google Shape;89;p14"/>
          <p:cNvSpPr/>
          <p:nvPr/>
        </p:nvSpPr>
        <p:spPr>
          <a:xfrm flipH="1" rot="10800000">
            <a:off x="-9525" y="5816600"/>
            <a:ext cx="9163050" cy="1041400"/>
          </a:xfrm>
          <a:custGeom>
            <a:rect b="b" l="l" r="r" t="t"/>
            <a:pathLst>
              <a:path extrusionOk="0" h="656" w="5772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rgbClr val="0079AF">
                  <a:alpha val="44705"/>
                </a:srgbClr>
              </a:gs>
              <a:gs pos="100000">
                <a:srgbClr val="00EBF8">
                  <a:alpha val="54901"/>
                </a:srgbClr>
              </a:gs>
            </a:gsLst>
            <a:lin ang="5400000" scaled="0"/>
          </a:gra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" name="Google Shape;90;p14"/>
          <p:cNvSpPr/>
          <p:nvPr/>
        </p:nvSpPr>
        <p:spPr>
          <a:xfrm flipH="1" rot="10800000">
            <a:off x="4381500" y="6219825"/>
            <a:ext cx="4762500" cy="638175"/>
          </a:xfrm>
          <a:custGeom>
            <a:rect b="b" l="l" r="r" t="t"/>
            <a:pathLst>
              <a:path extrusionOk="0" h="595" w="3000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ADB6"/>
              </a:gs>
              <a:gs pos="80000">
                <a:srgbClr val="009BE5"/>
              </a:gs>
              <a:gs pos="100000">
                <a:srgbClr val="009BE5"/>
              </a:gs>
            </a:gsLst>
            <a:lin ang="5400000" scaled="0"/>
          </a:gra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" name="Google Shape;91;p14"/>
          <p:cNvSpPr txBox="1"/>
          <p:nvPr>
            <p:ph type="title"/>
          </p:nvPr>
        </p:nvSpPr>
        <p:spPr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88900" lvl="2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88900" lvl="3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88900" lvl="4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8890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8890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8890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8890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92" name="Google Shape;92;p14"/>
          <p:cNvSpPr txBox="1"/>
          <p:nvPr>
            <p:ph idx="1" type="body"/>
          </p:nvPr>
        </p:nvSpPr>
        <p:spPr>
          <a:xfrm>
            <a:off x="457200" y="1935162"/>
            <a:ext cx="8229600" cy="438943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marR="0" rtl="0" algn="l">
              <a:spcBef>
                <a:spcPts val="520"/>
              </a:spcBef>
              <a:spcAft>
                <a:spcPts val="0"/>
              </a:spcAft>
              <a:buClr>
                <a:srgbClr val="0BD0D9"/>
              </a:buClr>
              <a:buSzPts val="1400"/>
              <a:buFont typeface="Merriweather"/>
              <a:buChar char="●"/>
              <a:defRPr/>
            </a:lvl1pPr>
            <a:lvl2pPr indent="-317500" lvl="1" marL="914400" marR="0" rtl="0" algn="l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Merriweather"/>
              <a:buChar char="●"/>
              <a:defRPr/>
            </a:lvl2pPr>
            <a:lvl3pPr indent="-317500" lvl="2" marL="1371600" marR="0" rtl="0" algn="l">
              <a:spcBef>
                <a:spcPts val="42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Merriweather"/>
              <a:buChar char="●"/>
              <a:defRPr/>
            </a:lvl3pPr>
            <a:lvl4pPr indent="-3175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0BD0D9"/>
              </a:buClr>
              <a:buSzPts val="1400"/>
              <a:buFont typeface="Merriweather"/>
              <a:buChar char="●"/>
              <a:defRPr/>
            </a:lvl4pPr>
            <a:lvl5pPr indent="-317500" lvl="4" marL="2286000" marR="0" rtl="0" algn="l">
              <a:spcBef>
                <a:spcPts val="400"/>
              </a:spcBef>
              <a:spcAft>
                <a:spcPts val="0"/>
              </a:spcAft>
              <a:buClr>
                <a:srgbClr val="10CF9B"/>
              </a:buClr>
              <a:buSzPts val="1400"/>
              <a:buFont typeface="Merriweather"/>
              <a:buChar char="●"/>
              <a:defRPr/>
            </a:lvl5pPr>
            <a:lvl6pPr indent="-317500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Merriweather"/>
              <a:buChar char="●"/>
              <a:defRPr/>
            </a:lvl6pPr>
            <a:lvl7pPr indent="-3175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Merriweather"/>
              <a:buChar char="●"/>
              <a:defRPr/>
            </a:lvl7pPr>
            <a:lvl8pPr indent="-3175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erriweather"/>
              <a:buChar char="•"/>
              <a:defRPr/>
            </a:lvl8pPr>
            <a:lvl9pPr indent="-317500" lvl="8" marL="4114800" marR="0" rtl="0" algn="l">
              <a:spcBef>
                <a:spcPts val="28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erriweather"/>
              <a:buChar char="•"/>
              <a:defRPr/>
            </a:lvl9pPr>
          </a:lstStyle>
          <a:p/>
        </p:txBody>
      </p:sp>
      <p:sp>
        <p:nvSpPr>
          <p:cNvPr id="93" name="Google Shape;93;p1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8890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8890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8890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8890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8890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8890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8890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94" name="Google Shape;94;p14"/>
          <p:cNvSpPr txBox="1"/>
          <p:nvPr>
            <p:ph idx="11" type="ftr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8890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8890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8890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8890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8890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8890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8890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95" name="Google Shape;95;p14"/>
          <p:cNvSpPr txBox="1"/>
          <p:nvPr>
            <p:ph idx="12" type="sldNum"/>
          </p:nvPr>
        </p:nvSpPr>
        <p:spPr>
          <a:xfrm>
            <a:off x="8077200" y="6356350"/>
            <a:ext cx="609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/>
            </a:lvl1pPr>
            <a:lvl2pPr indent="0" lvl="1" marL="0" marR="0" rtl="0" algn="r">
              <a:buNone/>
              <a:defRPr/>
            </a:lvl2pPr>
            <a:lvl3pPr indent="0" lvl="2" marL="0" marR="0" rtl="0" algn="r">
              <a:buNone/>
              <a:defRPr/>
            </a:lvl3pPr>
            <a:lvl4pPr indent="0" lvl="3" marL="0" marR="0" rtl="0" algn="r">
              <a:buNone/>
              <a:defRPr/>
            </a:lvl4pPr>
            <a:lvl5pPr indent="0" lvl="4" marL="0" marR="0" rtl="0" algn="r">
              <a:buNone/>
              <a:defRPr/>
            </a:lvl5pPr>
            <a:lvl6pPr indent="0" lvl="5" marL="0" marR="0" rtl="0" algn="r">
              <a:buNone/>
              <a:defRPr/>
            </a:lvl6pPr>
            <a:lvl7pPr indent="0" lvl="6" marL="0" marR="0" rtl="0" algn="r">
              <a:buNone/>
              <a:defRPr/>
            </a:lvl7pPr>
            <a:lvl8pPr indent="0" lvl="7" marL="0" marR="0" rtl="0" algn="r">
              <a:buNone/>
              <a:defRPr/>
            </a:lvl8pPr>
            <a:lvl9pPr indent="0" lvl="8" marL="0" marR="0" rtl="0" algn="r">
              <a:buNone/>
              <a:defRPr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4572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9144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13716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18288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22860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2743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3200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36576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8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.xml"/><Relationship Id="rId3" Type="http://schemas.openxmlformats.org/officeDocument/2006/relationships/hyperlink" Target="http://ru.wikipedia.org/wiki/%D0%9F%D0%B0%D0%B2%D0%B8%D0%BB%D1%8C%D0%BE%D0%BD%D0%BD%D1%8B%D0%B9_%D0%B7%D0%B0%D0%BB" TargetMode="External"/><Relationship Id="rId4" Type="http://schemas.openxmlformats.org/officeDocument/2006/relationships/image" Target="../media/image12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0.xml"/><Relationship Id="rId3" Type="http://schemas.openxmlformats.org/officeDocument/2006/relationships/hyperlink" Target="http://www.hermitagemuseum.org/html_Ru/12/2006/hm12_1_22_1.html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4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9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5.jpg"/><Relationship Id="rId4" Type="http://schemas.openxmlformats.org/officeDocument/2006/relationships/image" Target="../media/image13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7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6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8.jpg"/><Relationship Id="rId4" Type="http://schemas.openxmlformats.org/officeDocument/2006/relationships/image" Target="../media/image20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9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6"/>
          <p:cNvSpPr txBox="1"/>
          <p:nvPr>
            <p:ph type="title"/>
          </p:nvPr>
        </p:nvSpPr>
        <p:spPr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Garamond"/>
              <a:buNone/>
            </a:pPr>
            <a:r>
              <a:rPr b="1" i="0" lang="en-US" sz="3200" u="sng" cap="none" strike="noStrike">
                <a:solidFill>
                  <a:srgbClr val="0000FF"/>
                </a:solidFill>
                <a:latin typeface="Garamond"/>
                <a:ea typeface="Garamond"/>
                <a:cs typeface="Garamond"/>
                <a:sym typeface="Garamond"/>
                <a:hlinkClick r:id="rId3"/>
              </a:rPr>
              <a:t>Павильонный зал в Эрмитаже</a:t>
            </a:r>
            <a:endParaRPr>
              <a:solidFill>
                <a:srgbClr val="0000FF"/>
              </a:solidFill>
            </a:endParaRPr>
          </a:p>
        </p:txBody>
      </p:sp>
      <p:pic>
        <p:nvPicPr>
          <p:cNvPr id="105" name="Google Shape;105;p1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500312" y="2428875"/>
            <a:ext cx="4237037" cy="2493962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6"/>
          <p:cNvSpPr txBox="1"/>
          <p:nvPr/>
        </p:nvSpPr>
        <p:spPr>
          <a:xfrm>
            <a:off x="6143625" y="5572125"/>
            <a:ext cx="2286000" cy="461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rPr b="0" i="0" lang="en-US" sz="1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Автор: Назаренко Т. И.,                                учитель начальных классов</a:t>
            </a:r>
            <a:endParaRPr/>
          </a:p>
        </p:txBody>
      </p:sp>
      <p:sp>
        <p:nvSpPr>
          <p:cNvPr id="107" name="Google Shape;107;p16"/>
          <p:cNvSpPr txBox="1"/>
          <p:nvPr/>
        </p:nvSpPr>
        <p:spPr>
          <a:xfrm>
            <a:off x="3322725" y="5957900"/>
            <a:ext cx="2416500" cy="46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rPr b="0" i="0" lang="en-US" sz="1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п.Архара Амурская область                  </a:t>
            </a:r>
            <a:r>
              <a:rPr lang="en-US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2014г.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25"/>
          <p:cNvSpPr txBox="1"/>
          <p:nvPr>
            <p:ph type="title"/>
          </p:nvPr>
        </p:nvSpPr>
        <p:spPr>
          <a:xfrm>
            <a:off x="500062" y="642937"/>
            <a:ext cx="8229600" cy="78581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Times New Roman"/>
              <a:buNone/>
            </a:pPr>
            <a:r>
              <a:rPr b="0" i="0" lang="en-US" sz="3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Источники и информация:</a:t>
            </a:r>
            <a:endParaRPr/>
          </a:p>
        </p:txBody>
      </p:sp>
      <p:sp>
        <p:nvSpPr>
          <p:cNvPr id="172" name="Google Shape;172;p25"/>
          <p:cNvSpPr txBox="1"/>
          <p:nvPr>
            <p:ph idx="1" type="body"/>
          </p:nvPr>
        </p:nvSpPr>
        <p:spPr>
          <a:xfrm>
            <a:off x="457200" y="1643062"/>
            <a:ext cx="8229600" cy="46815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73050" lvl="0" marL="2730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/>
          </a:p>
          <a:p>
            <a:pPr indent="-273050" lvl="0" marL="27305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3 и 6 слайды – фото автора Назаренко Т.И.</a:t>
            </a:r>
            <a:endParaRPr/>
          </a:p>
          <a:p>
            <a:pPr indent="-273050" lvl="0" marL="27305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b="0" i="0" lang="en-US" sz="1800" u="none" cap="none" strike="noStrike">
                <a:latin typeface="Times New Roman"/>
                <a:ea typeface="Times New Roman"/>
                <a:cs typeface="Times New Roman"/>
                <a:sym typeface="Times New Roman"/>
              </a:rPr>
              <a:t>  </a:t>
            </a:r>
            <a:r>
              <a:rPr lang="en-US" sz="1800" u="sng">
                <a:solidFill>
                  <a:srgbClr val="666666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3"/>
              </a:rPr>
              <a:t>http.hermitagemuseum.org/html_Ru/12/2006/hm12_1_22_1.html://www</a:t>
            </a:r>
            <a:endParaRPr>
              <a:solidFill>
                <a:srgbClr val="666666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" name="Google Shape;112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57250" y="2000250"/>
            <a:ext cx="3214687" cy="4143375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17"/>
          <p:cNvSpPr txBox="1"/>
          <p:nvPr/>
        </p:nvSpPr>
        <p:spPr>
          <a:xfrm>
            <a:off x="4429125" y="1928812"/>
            <a:ext cx="4429125" cy="42465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Павильонный зал в Северном павильоне Малого Эрмитажа был  создан в 1850-1858 г.г. (середине XIX в.)                А. И. Штакеншнейдером. </a:t>
            </a: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i="0" lang="en-US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Зодчий соединил в решении интерьера архитектурные мотивы античности, ренессанса и востока. </a:t>
            </a:r>
            <a:endParaRPr/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Особую эффектность интерьеру придает сочетание светлого мрамора с позолотой лепного декора и нарядный блеск хрустальных люстр.   В южной части зала в пол вмонтирована мозаика - копия пола, найденного при раскопках древнеримских терм. 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8"/>
          <p:cNvSpPr txBox="1"/>
          <p:nvPr>
            <p:ph type="title"/>
          </p:nvPr>
        </p:nvSpPr>
        <p:spPr>
          <a:xfrm>
            <a:off x="457200" y="704850"/>
            <a:ext cx="8229600" cy="223837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5000" u="none" cap="none" strike="noStrike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9" name="Google Shape;119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00062" y="1143000"/>
            <a:ext cx="4786312" cy="3857625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18"/>
          <p:cNvSpPr txBox="1"/>
          <p:nvPr/>
        </p:nvSpPr>
        <p:spPr>
          <a:xfrm>
            <a:off x="5643562" y="1143000"/>
            <a:ext cx="3143250" cy="39703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Вот уже более двух столетий  Павильонный зал Эрмитажа украшает уникальный экспонат, неизменно вызывающий восхищение зрителей. Это - знаменитые часы Павлин. Фигуры павлина, петуха и совы, входящие в композицию автомата с часами, снабжены механизмами, приводящими этих птиц в движение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9"/>
          <p:cNvSpPr txBox="1"/>
          <p:nvPr>
            <p:ph idx="1" type="body"/>
          </p:nvPr>
        </p:nvSpPr>
        <p:spPr>
          <a:xfrm>
            <a:off x="3143250" y="642937"/>
            <a:ext cx="5543550" cy="59293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73050" lvl="0" marL="2730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История эрмитажных часов Павлин началась в 1777 году, когда в Петербург с визитом прибыла герцогиня Кингстон. В честь богатой и знатной гостьи в русской столице давались балы. Г.А. Потемкин, встречаясь в свете с герцогиней, узнал о роскошных механизмах Джеймса Кокса. </a:t>
            </a:r>
            <a:endParaRPr/>
          </a:p>
          <a:p>
            <a:pPr indent="-273050" lvl="0" marL="273050" marR="0" rtl="0" algn="just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Отдавая дань страсти Екатерины II к собирательству, князь заказал знаменитому мастеру монументальный автомат с часами для Эрмитажа императрицы.</a:t>
            </a:r>
            <a:endParaRPr/>
          </a:p>
          <a:p>
            <a:pPr indent="0" lvl="0" marL="0" marR="0" rtl="0" algn="l">
              <a:spcBef>
                <a:spcPts val="520"/>
              </a:spcBef>
              <a:spcAft>
                <a:spcPts val="0"/>
              </a:spcAft>
              <a:buNone/>
            </a:pPr>
            <a:r>
              <a:t/>
            </a:r>
            <a:endParaRPr b="1" i="0" sz="18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26" name="Google Shape;126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8625" y="785812"/>
            <a:ext cx="2571750" cy="3695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p1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211887" y="3352800"/>
            <a:ext cx="2578100" cy="2371725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Google Shape;128;p19"/>
          <p:cNvSpPr txBox="1"/>
          <p:nvPr/>
        </p:nvSpPr>
        <p:spPr>
          <a:xfrm>
            <a:off x="6357937" y="5857875"/>
            <a:ext cx="2643187" cy="3698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Герцогиня Кингстон</a:t>
            </a:r>
            <a:endParaRPr/>
          </a:p>
        </p:txBody>
      </p:sp>
      <p:sp>
        <p:nvSpPr>
          <p:cNvPr id="129" name="Google Shape;129;p19"/>
          <p:cNvSpPr txBox="1"/>
          <p:nvPr/>
        </p:nvSpPr>
        <p:spPr>
          <a:xfrm>
            <a:off x="857250" y="4500562"/>
            <a:ext cx="1928812" cy="3698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Потёмкин Г.А.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0"/>
          <p:cNvSpPr txBox="1"/>
          <p:nvPr>
            <p:ph idx="1" type="body"/>
          </p:nvPr>
        </p:nvSpPr>
        <p:spPr>
          <a:xfrm>
            <a:off x="4214812" y="857250"/>
            <a:ext cx="4543425" cy="55387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73050" lvl="0" marL="2730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Merriweather"/>
              <a:buNone/>
            </a:pPr>
            <a:r>
              <a:rPr b="0" i="0" lang="en-US" sz="2600" u="none" cap="none" strike="noStrike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   </a:t>
            </a:r>
            <a:r>
              <a:rPr b="1" i="0" lang="en-US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Часы были привезены в Россию в разобранном виде. Русский механик И.П. Кулибин по просьбе Г.А. Потемкина отреставрировал часы. С 1797 г. и по сегодняшний день часы Павлин являются одним из самых знаменитых экспонатов Эрмитажа. К тому же - это единственный в мире крупный автомат XVIII века, дошедший до нашего времени без изменений и в действующем состоянии.</a:t>
            </a:r>
            <a:endParaRPr/>
          </a:p>
          <a:p>
            <a:pPr indent="0" lvl="0" marL="0" marR="0" rtl="0" algn="l">
              <a:spcBef>
                <a:spcPts val="520"/>
              </a:spcBef>
              <a:spcAft>
                <a:spcPts val="0"/>
              </a:spcAft>
              <a:buNone/>
            </a:pPr>
            <a:r>
              <a:t/>
            </a:r>
            <a:endParaRPr b="1" i="0" sz="18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36" name="Google Shape;136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85812" y="714375"/>
            <a:ext cx="2928937" cy="3786187"/>
          </a:xfrm>
          <a:prstGeom prst="rect">
            <a:avLst/>
          </a:prstGeom>
          <a:noFill/>
          <a:ln>
            <a:noFill/>
          </a:ln>
        </p:spPr>
      </p:pic>
      <p:sp>
        <p:nvSpPr>
          <p:cNvPr id="137" name="Google Shape;137;p20"/>
          <p:cNvSpPr txBox="1"/>
          <p:nvPr/>
        </p:nvSpPr>
        <p:spPr>
          <a:xfrm>
            <a:off x="1000125" y="4714875"/>
            <a:ext cx="2428875" cy="6461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Кулибин И.П.</a:t>
            </a:r>
            <a:br>
              <a:rPr b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1"/>
          <p:cNvSpPr txBox="1"/>
          <p:nvPr>
            <p:ph type="title"/>
          </p:nvPr>
        </p:nvSpPr>
        <p:spPr>
          <a:xfrm>
            <a:off x="457200" y="704850"/>
            <a:ext cx="6900862" cy="43815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Font typeface="Arial"/>
              <a:buNone/>
            </a:pPr>
            <a:r>
              <a:rPr b="0" i="0" lang="en-US" sz="1800" u="none" cap="none" strike="noStrik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</p:txBody>
      </p:sp>
      <p:pic>
        <p:nvPicPr>
          <p:cNvPr id="143" name="Google Shape;143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42875" y="571500"/>
            <a:ext cx="3857625" cy="5715000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Google Shape;144;p21"/>
          <p:cNvSpPr txBox="1"/>
          <p:nvPr/>
        </p:nvSpPr>
        <p:spPr>
          <a:xfrm>
            <a:off x="2286000" y="285750"/>
            <a:ext cx="6357937" cy="3698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Font typeface="Arial"/>
              <a:buNone/>
            </a:pPr>
            <a:r>
              <a:rPr b="0" i="0" lang="en-US" sz="1800" u="none" cap="none" strike="noStrik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</p:txBody>
      </p:sp>
      <p:sp>
        <p:nvSpPr>
          <p:cNvPr id="145" name="Google Shape;145;p21"/>
          <p:cNvSpPr txBox="1"/>
          <p:nvPr/>
        </p:nvSpPr>
        <p:spPr>
          <a:xfrm>
            <a:off x="4071937" y="750887"/>
            <a:ext cx="4357687" cy="53562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Музыка в часах Павлин таинственна. Она выступает в роли волшебной силы, вдыхающей жизнь в механические фигуры.  Сова, павлин и петух под воздействием   музыки по очереди оживают. Каждый из персонажей исполняет в этом маленьком спектакле отведенную ему роль под свою собственную музыку и замирает вновь с ее окончанием. Бой курантов служит прелюдией к началу действия. Под звуки четырех мелодий, исполняемых колокольчиками, начинает двигаться сова. Представление завершает петушиный крик. Центральный персонаж - павлин (он важно раскланивается и распускает пышный хвост) Вся эта феерия сопровождается бесконечным танцем стрекозы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2"/>
          <p:cNvSpPr txBox="1"/>
          <p:nvPr>
            <p:ph type="title"/>
          </p:nvPr>
        </p:nvSpPr>
        <p:spPr>
          <a:xfrm>
            <a:off x="571500" y="357187"/>
            <a:ext cx="8115300" cy="50006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Times New Roman"/>
              <a:buNone/>
            </a:pPr>
            <a:r>
              <a:rPr b="1" i="0" lang="en-US" sz="18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Символика часов</a:t>
            </a:r>
            <a:endParaRPr/>
          </a:p>
        </p:txBody>
      </p:sp>
      <p:sp>
        <p:nvSpPr>
          <p:cNvPr id="151" name="Google Shape;151;p22"/>
          <p:cNvSpPr txBox="1"/>
          <p:nvPr>
            <p:ph idx="1" type="body"/>
          </p:nvPr>
        </p:nvSpPr>
        <p:spPr>
          <a:xfrm>
            <a:off x="4071937" y="714375"/>
            <a:ext cx="4614862" cy="58578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73050" lvl="0" marL="2730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Философы XVIII века полагали, что часы представляют собой механическую модель Вселенной, и их задача - "считать" время, следуя движению небесных светил. Каждое светило и время суток связаны с определенными птицами, которые более других напоминают о "ходе Времени"; символическое значение изображенных птиц легко "читалось" современниками.</a:t>
            </a:r>
            <a:endParaRPr/>
          </a:p>
          <a:p>
            <a:pPr indent="-273050" lvl="0" marL="273050" marR="0" rtl="0" algn="just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Павлин в астральной символике - наиболее значим: он олицетворяет и космос, и солнце, и лунный диск. В христианской традиции павлин символизирует солнечный круг и бессмертие. Самый впечатляющий момент - торжественное раскрытие хвоста и быстрое его складывание - символ единства появления и исчезновения всего сущего.  </a:t>
            </a:r>
            <a:endParaRPr/>
          </a:p>
          <a:p>
            <a:pPr indent="0" lvl="0" marL="0" marR="0" rtl="0" algn="just">
              <a:spcBef>
                <a:spcPts val="520"/>
              </a:spcBef>
              <a:spcAft>
                <a:spcPts val="0"/>
              </a:spcAft>
              <a:buNone/>
            </a:pPr>
            <a:r>
              <a:t/>
            </a:r>
            <a:endParaRPr b="1" i="0" sz="18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52" name="Google Shape;152;p22"/>
          <p:cNvPicPr preferRelativeResize="0"/>
          <p:nvPr/>
        </p:nvPicPr>
        <p:blipFill rotWithShape="1">
          <a:blip r:embed="rId3">
            <a:alphaModFix/>
          </a:blip>
          <a:srcRect b="0" l="19108" r="15605" t="17720"/>
          <a:stretch/>
        </p:blipFill>
        <p:spPr>
          <a:xfrm>
            <a:off x="357187" y="1143000"/>
            <a:ext cx="3714750" cy="5000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23"/>
          <p:cNvSpPr txBox="1"/>
          <p:nvPr>
            <p:ph type="title"/>
          </p:nvPr>
        </p:nvSpPr>
        <p:spPr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5000" u="none" cap="none" strike="noStrike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8" name="Google Shape;158;p23"/>
          <p:cNvSpPr txBox="1"/>
          <p:nvPr>
            <p:ph idx="1" type="body"/>
          </p:nvPr>
        </p:nvSpPr>
        <p:spPr>
          <a:xfrm>
            <a:off x="3786187" y="2000250"/>
            <a:ext cx="4900612" cy="43894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73050" lvl="0" marL="2730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Сова - знак ночи</a:t>
            </a:r>
            <a:r>
              <a:rPr b="1" i="0" lang="en-US" sz="2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b="1" i="0" lang="en-US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тишины, мудрости, но одновременно она - спутница Мойры Антропос, рвущей нить жизни и поэтому - знак тьмы, печали, конца жизни. Петух, возвещающий своим пением восход солнца, - символ рождающегося света, жизни, воскресения (он - одна из эмблем Христа).</a:t>
            </a:r>
            <a:endParaRPr/>
          </a:p>
          <a:p>
            <a:pPr indent="0" lvl="0" marL="0" marR="0" rtl="0" algn="l">
              <a:spcBef>
                <a:spcPts val="520"/>
              </a:spcBef>
              <a:spcAft>
                <a:spcPts val="0"/>
              </a:spcAft>
              <a:buNone/>
            </a:pPr>
            <a:r>
              <a:t/>
            </a:r>
            <a:endParaRPr b="1" i="0" sz="18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59" name="Google Shape;159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00062" y="785812"/>
            <a:ext cx="3143250" cy="47863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60" name="Google Shape;160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41675" y="4291950"/>
            <a:ext cx="2009000" cy="2356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4"/>
          <p:cNvSpPr txBox="1"/>
          <p:nvPr>
            <p:ph idx="1" type="body"/>
          </p:nvPr>
        </p:nvSpPr>
        <p:spPr>
          <a:xfrm>
            <a:off x="3286125" y="1285875"/>
            <a:ext cx="5400675" cy="47863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73050" lvl="0" marL="2730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Merriweather"/>
              <a:buNone/>
            </a:pPr>
            <a:r>
              <a:rPr b="0" i="0" lang="en-US" sz="2600" u="none" cap="none" strike="noStrike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   </a:t>
            </a:r>
            <a:r>
              <a:rPr b="1" i="0" lang="en-US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Движение птиц эрмитажных часов начинается с тревожной  мелодии колокольчиков на клетке совы-ночи, далее павлин раскрывает свой "солнечный" хвост и поворачивается, показывая зрителю на несколько мгновений серебряное поле изнанки хвоста. Затем птица вновь разворачивается, серебро ночи исчезает, и золотой диск солнца возвращается в центр, его восход возвещает своим пением петух. Таким образом, часы Павлин являют собой символ продолжения жизни, в отличие от традиционного восприятия часов как иллюстрацию латинского выражения "</a:t>
            </a:r>
            <a:r>
              <a:rPr b="1" i="0" lang="en-US" sz="1800" u="sng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Memento mori</a:t>
            </a:r>
            <a:r>
              <a:rPr b="1" i="0" lang="en-US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" - "Помни о смерти".</a:t>
            </a:r>
            <a:endParaRPr/>
          </a:p>
          <a:p>
            <a:pPr indent="0" lvl="0" marL="0" marR="0" rtl="0" algn="l">
              <a:spcBef>
                <a:spcPts val="520"/>
              </a:spcBef>
              <a:spcAft>
                <a:spcPts val="0"/>
              </a:spcAft>
              <a:buNone/>
            </a:pPr>
            <a:r>
              <a:t/>
            </a:r>
            <a:endParaRPr b="1" i="0" sz="18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66" name="Google Shape;166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85750" y="1285875"/>
            <a:ext cx="2952750" cy="3695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1_Поток">
  <a:themeElements>
    <a:clrScheme name="Поток">
      <a:dk1>
        <a:srgbClr val="000000"/>
      </a:dk1>
      <a:lt1>
        <a:srgbClr val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3_Поток">
  <a:themeElements>
    <a:clrScheme name="Поток">
      <a:dk1>
        <a:srgbClr val="000000"/>
      </a:dk1>
      <a:lt1>
        <a:srgbClr val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Поток">
  <a:themeElements>
    <a:clrScheme name="Поток">
      <a:dk1>
        <a:srgbClr val="000000"/>
      </a:dk1>
      <a:lt1>
        <a:srgbClr val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xmlns:r="http://schemas.openxmlformats.org/officeDocument/2006/relationships" name="2_Поток">
  <a:themeElements>
    <a:clrScheme name="Поток">
      <a:dk1>
        <a:srgbClr val="000000"/>
      </a:dk1>
      <a:lt1>
        <a:srgbClr val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