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100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93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4547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979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4386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291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56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77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76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057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2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441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880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693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27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28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46692-6D35-47C9-846E-AC42ADCD0115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1046719-A8FF-44AE-9178-48058ABC68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8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2385" y="290284"/>
            <a:ext cx="4669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Спектакль: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17372" y="5239654"/>
            <a:ext cx="975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МБОУ «Школа №29»</a:t>
            </a:r>
          </a:p>
          <a:p>
            <a:r>
              <a:rPr lang="ru-RU" sz="2400" dirty="0" smtClean="0"/>
              <a:t>Школьный театр: «Любители сцены»</a:t>
            </a:r>
          </a:p>
          <a:p>
            <a:r>
              <a:rPr lang="ru-RU" sz="2400" dirty="0" smtClean="0"/>
              <a:t>Художественный руководитель: Калугина Лидия </a:t>
            </a:r>
            <a:r>
              <a:rPr lang="ru-RU" sz="2400" dirty="0" err="1" smtClean="0"/>
              <a:t>Николавена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 rot="21158009">
            <a:off x="155719" y="1813535"/>
            <a:ext cx="1098249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u="sng" dirty="0">
                <a:solidFill>
                  <a:srgbClr val="FF0000"/>
                </a:solidFill>
                <a:latin typeface="Segoe Print" panose="02000600000000000000" pitchFamily="2" charset="0"/>
              </a:rPr>
              <a:t>«Как Иван под Новый год </a:t>
            </a:r>
            <a:endParaRPr lang="ru-RU" sz="6000" i="1" u="sng" dirty="0" smtClean="0">
              <a:solidFill>
                <a:srgbClr val="FF0000"/>
              </a:solidFill>
              <a:latin typeface="Segoe Print" panose="02000600000000000000" pitchFamily="2" charset="0"/>
            </a:endParaRPr>
          </a:p>
          <a:p>
            <a:r>
              <a:rPr lang="ru-RU" sz="6000" i="1" u="sng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за </a:t>
            </a:r>
            <a:r>
              <a:rPr lang="ru-RU" sz="6000" i="1" u="sng" dirty="0">
                <a:solidFill>
                  <a:srgbClr val="FF0000"/>
                </a:solidFill>
                <a:latin typeface="Segoe Print" panose="02000600000000000000" pitchFamily="2" charset="0"/>
              </a:rPr>
              <a:t>умом ходил»</a:t>
            </a:r>
          </a:p>
          <a:p>
            <a:endParaRPr lang="ru-RU" sz="6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9436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7598">
        <p:fade/>
      </p:transition>
    </mc:Choice>
    <mc:Fallback>
      <p:transition spd="med" advTm="75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70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504">
        <p:fade/>
      </p:transition>
    </mc:Choice>
    <mc:Fallback>
      <p:transition spd="med" advTm="250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233457">
            <a:off x="-64253" y="1206499"/>
            <a:ext cx="1115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Действующие лица</a:t>
            </a:r>
            <a:endParaRPr lang="ru-RU" sz="8000" dirty="0"/>
          </a:p>
        </p:txBody>
      </p:sp>
      <p:pic>
        <p:nvPicPr>
          <p:cNvPr id="1026" name="Picture 2" descr="http://clipart-library.com/image_gallery/1928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38701">
            <a:off x="3489573" y="2370173"/>
            <a:ext cx="5489608" cy="343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221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510">
        <p:fade/>
      </p:transition>
    </mc:Choice>
    <mc:Fallback>
      <p:transition spd="med" advTm="25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8514" y="609601"/>
            <a:ext cx="8792678" cy="51398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Сказочница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3200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Панкратова Ксения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Кудухов</a:t>
            </a:r>
            <a:r>
              <a:rPr lang="ru-RU" sz="32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Семён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Обысова</a:t>
            </a:r>
            <a:r>
              <a:rPr lang="ru-RU" sz="32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Юлиана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Кикимора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Кудухова</a:t>
            </a:r>
            <a:r>
              <a:rPr lang="ru-RU" sz="32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Анастасия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Леший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Манакин Артём</a:t>
            </a:r>
            <a:endParaRPr lang="ru-RU" sz="3200" i="1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Тиночка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Сивкова</a:t>
            </a:r>
            <a:r>
              <a:rPr lang="ru-RU" sz="32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Мария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Пиявочка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Ивлюшова</a:t>
            </a:r>
            <a:r>
              <a:rPr lang="ru-RU" sz="32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Ульяна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Мымрина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Митрошова</a:t>
            </a:r>
            <a:r>
              <a:rPr lang="ru-RU" sz="32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Юлия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Баба Яга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Ершова Виолетта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6159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5153">
        <p:fade/>
      </p:transition>
    </mc:Choice>
    <mc:Fallback>
      <p:transition spd="med" advTm="151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3085" y="641190"/>
            <a:ext cx="818605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Чёрт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Угаров Иван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 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Яги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Гринькина</a:t>
            </a:r>
            <a:r>
              <a:rPr lang="ru-RU" sz="32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Валерия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Темень Земляной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Догадин</a:t>
            </a:r>
            <a:r>
              <a:rPr lang="ru-RU" sz="32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Нянька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Терехова Анна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Кощей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Колбецов</a:t>
            </a:r>
            <a:r>
              <a:rPr lang="ru-RU" sz="32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Епихина Виктория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Снежка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Полякова Анастасия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Снегурочка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Кораблёва Анастасия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 Мороз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Аверин Александр </a:t>
            </a:r>
            <a:endParaRPr lang="ru-RU" sz="3200" i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249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5106">
        <p:fade/>
      </p:transition>
    </mc:Choice>
    <mc:Fallback>
      <p:transition spd="med" advTm="151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9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heme/theme1.xml><?xml version="1.0" encoding="utf-8"?>
<a:theme xmlns:a="http://schemas.openxmlformats.org/drawingml/2006/main" name="Аспект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109</Words>
  <Application>Microsoft Office PowerPoint</Application>
  <PresentationFormat>Широкоэкранный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Segoe Print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Манакин</dc:creator>
  <cp:lastModifiedBy>Дмитрий Манакин</cp:lastModifiedBy>
  <cp:revision>11</cp:revision>
  <dcterms:created xsi:type="dcterms:W3CDTF">2019-01-10T13:48:48Z</dcterms:created>
  <dcterms:modified xsi:type="dcterms:W3CDTF">2019-01-10T16:44:21Z</dcterms:modified>
</cp:coreProperties>
</file>