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40" d="100"/>
          <a:sy n="40" d="100"/>
        </p:scale>
        <p:origin x="30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C525FD-769C-49A4-A0E1-4751F470C221}" type="datetimeFigureOut">
              <a:rPr lang="ru-RU" smtClean="0"/>
              <a:t>11.10.2019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137B63-A519-4382-B205-5D97C6AAF3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3611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C525FD-769C-49A4-A0E1-4751F470C221}" type="datetimeFigureOut">
              <a:rPr lang="ru-RU" smtClean="0"/>
              <a:t>11.10.2019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137B63-A519-4382-B205-5D97C6AAF3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64783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C525FD-769C-49A4-A0E1-4751F470C221}" type="datetimeFigureOut">
              <a:rPr lang="ru-RU" smtClean="0"/>
              <a:t>11.10.2019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137B63-A519-4382-B205-5D97C6AAF3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76652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C525FD-769C-49A4-A0E1-4751F470C221}" type="datetimeFigureOut">
              <a:rPr lang="ru-RU" smtClean="0"/>
              <a:t>11.10.2019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137B63-A519-4382-B205-5D97C6AAF3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4177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C525FD-769C-49A4-A0E1-4751F470C221}" type="datetimeFigureOut">
              <a:rPr lang="ru-RU" smtClean="0"/>
              <a:t>11.10.2019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137B63-A519-4382-B205-5D97C6AAF3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76134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C525FD-769C-49A4-A0E1-4751F470C221}" type="datetimeFigureOut">
              <a:rPr lang="ru-RU" smtClean="0"/>
              <a:t>11.10.2019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137B63-A519-4382-B205-5D97C6AAF3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29392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C525FD-769C-49A4-A0E1-4751F470C221}" type="datetimeFigureOut">
              <a:rPr lang="ru-RU" smtClean="0"/>
              <a:t>11.10.2019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137B63-A519-4382-B205-5D97C6AAF3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40528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C525FD-769C-49A4-A0E1-4751F470C221}" type="datetimeFigureOut">
              <a:rPr lang="ru-RU" smtClean="0"/>
              <a:t>11.10.2019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137B63-A519-4382-B205-5D97C6AAF3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03342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C525FD-769C-49A4-A0E1-4751F470C221}" type="datetimeFigureOut">
              <a:rPr lang="ru-RU" smtClean="0"/>
              <a:t>11.10.2019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137B63-A519-4382-B205-5D97C6AAF3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10713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C525FD-769C-49A4-A0E1-4751F470C221}" type="datetimeFigureOut">
              <a:rPr lang="ru-RU" smtClean="0"/>
              <a:t>11.10.2019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137B63-A519-4382-B205-5D97C6AAF3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67486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C525FD-769C-49A4-A0E1-4751F470C221}" type="datetimeFigureOut">
              <a:rPr lang="ru-RU" smtClean="0"/>
              <a:t>11.10.2019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137B63-A519-4382-B205-5D97C6AAF3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67093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C525FD-769C-49A4-A0E1-4751F470C221}" type="datetimeFigureOut">
              <a:rPr lang="ru-RU" smtClean="0"/>
              <a:t>11.10.2019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137B63-A519-4382-B205-5D97C6AAF3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09101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ds02.infourok.ru/uploads/ex/0239/00005058-e7834c22/3/img0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6" t="32029" r="46406" b="-3872"/>
          <a:stretch/>
        </p:blipFill>
        <p:spPr bwMode="auto">
          <a:xfrm>
            <a:off x="0" y="-9842"/>
            <a:ext cx="12192000" cy="7223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68425" y="4543064"/>
            <a:ext cx="10823575" cy="2257785"/>
          </a:xfrm>
        </p:spPr>
        <p:txBody>
          <a:bodyPr>
            <a:normAutofit/>
          </a:bodyPr>
          <a:lstStyle/>
          <a:p>
            <a:pPr algn="r"/>
            <a:r>
              <a:rPr lang="ru-RU" sz="3600" dirty="0" smtClean="0">
                <a:latin typeface="+mn-lt"/>
              </a:rPr>
              <a:t>Капитонова Анастасия</a:t>
            </a:r>
            <a:endParaRPr lang="ru-RU" sz="3600" dirty="0">
              <a:latin typeface="+mn-lt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0825" y="185069"/>
            <a:ext cx="9144000" cy="1655762"/>
          </a:xfrm>
        </p:spPr>
        <p:txBody>
          <a:bodyPr>
            <a:normAutofit/>
          </a:bodyPr>
          <a:lstStyle/>
          <a:p>
            <a:r>
              <a:rPr lang="ru-RU" sz="4800" i="1" dirty="0" smtClean="0"/>
              <a:t>Путешествие в прошлое одежды</a:t>
            </a:r>
            <a:endParaRPr lang="ru-RU" sz="4800" i="1" dirty="0"/>
          </a:p>
        </p:txBody>
      </p:sp>
    </p:spTree>
    <p:extLst>
      <p:ext uri="{BB962C8B-B14F-4D97-AF65-F5344CB8AC3E}">
        <p14:creationId xmlns:p14="http://schemas.microsoft.com/office/powerpoint/2010/main" val="313658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2" name="Picture 2" descr="https://ds02.infourok.ru/uploads/ex/0239/00005058-e7834c22/3/640/img9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90646"/>
            <a:ext cx="12192000" cy="69486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69726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 descr="ÐÑÐ»Ð¸ ÐµÐµ ÑÑÐµÐ±Ð»Ð¸ Ð¿Ð¾Ð¼ÑÑÑ, ÑÐ¾ Ð¸Ð· Ð½Ð¸Ñ Ð¼Ð¾Ð¶Ð½Ð¾ ÑÐ¿ÑÑÑÑÑ Ð¿ÑÑÐ¶Ñ, Ð° Ð¸Ð· Ð¿ÑÑÐ¶Ð¸ ÑÐ´ÐµÐ»Ð°ÑÑ Ð¿Ð¾Ð»Ð¾...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1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55351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2290" name="Picture 2" descr="https://ds02.infourok.ru/uploads/ex/0239/00005058-e7834c22/3/640/img11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7944"/>
            <a:ext cx="12192000" cy="68000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49498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3314" name="Picture 2" descr="ÐÐ°Ðº ÑÐ°ÑÑÐ²ÐµÐ»Ð¸, Ð¿Ð¾ÑÐ¾ÑÐ¾ÑÐµÐ»Ð¸ ÐÐ¾Ð¸ Ð¿ÑÐ¾ÑÑÐ¾ÑÐ½ÑÐµ Ð¿Ð¾Ð»Ñ, ÐÐ°Ðº Ð±ÑÐ´ÑÐ¾ Ð·Ð²ÐµÐ·Ð´Ñ Ðº Ð½Ð°Ð¼ ÑÐ»ÐµÑÐµÐ»Ð¸,...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07792"/>
            <a:ext cx="12192000" cy="69657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35014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4338" name="Picture 2" descr="https://ds02.infourok.ru/uploads/ex/0239/00005058-e7834c22/3/640/img13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7944"/>
            <a:ext cx="12192000" cy="68000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23676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5362" name="Picture 2" descr="https://ds02.infourok.ru/uploads/ex/0239/00005058-e7834c22/3/640/img14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7944"/>
            <a:ext cx="12192000" cy="68000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92037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6386" name="Picture 2" descr="https://ds02.infourok.ru/uploads/ex/0239/00005058-e7834c22/3/640/img15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1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15128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7412" name="Picture 4" descr="https://ds02.infourok.ru/uploads/ex/0239/00005058-e7834c22/3/640/img18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7944"/>
            <a:ext cx="12192000" cy="68000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68106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8434" name="Picture 2" descr="https://ds02.infourok.ru/uploads/ex/0239/00005058-e7834c22/3/640/img20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7944"/>
            <a:ext cx="12192000" cy="68000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41361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9458" name="Picture 2" descr="https://ds02.infourok.ru/uploads/ex/0239/00005058-e7834c22/3/640/img22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1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58058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2625" y="2657948"/>
            <a:ext cx="21031200" cy="1959671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https://ds02.infourok.ru/uploads/ex/0239/00005058-e7834c22/3/640/img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8898"/>
            <a:ext cx="11959389" cy="67591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05204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482" name="Picture 2" descr="https://ds02.infourok.ru/uploads/ex/0239/00005058-e7834c22/3/640/img23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4650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2625" y="2559050"/>
            <a:ext cx="21031200" cy="198834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https://ds02.infourok.ru/uploads/ex/0239/00005058-e7834c22/3/640/img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91876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2625" y="2559050"/>
            <a:ext cx="21031200" cy="1325563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https://ds02.infourok.ru/uploads/ex/0239/00005058-e7834c22/3/640/img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95228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2625" y="2559050"/>
            <a:ext cx="21031200" cy="198834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https://ds02.infourok.ru/uploads/ex/0239/00005058-e7834c22/3/640/img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52692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https://ds02.infourok.ru/uploads/ex/0239/00005058-e7834c22/3/640/img5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60020" y="0"/>
            <a:ext cx="1264157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92191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https://ds02.infourok.ru/uploads/ex/0239/00005058-e7834c22/3/640/img6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70408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07768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https://ds02.infourok.ru/uploads/ex/0239/00005058-e7834c22/3/640/img7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77151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 descr="https://ds02.infourok.ru/uploads/ex/0239/00005058-e7834c22/3/640/img8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07792"/>
            <a:ext cx="12192000" cy="69657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05950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</TotalTime>
  <Words>6</Words>
  <Application>Microsoft Office PowerPoint</Application>
  <PresentationFormat>Широкоэкранный</PresentationFormat>
  <Paragraphs>2</Paragraphs>
  <Slides>20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4" baseType="lpstr">
      <vt:lpstr>Arial</vt:lpstr>
      <vt:lpstr>Calibri</vt:lpstr>
      <vt:lpstr>Calibri Light</vt:lpstr>
      <vt:lpstr>Тема Office</vt:lpstr>
      <vt:lpstr>Капитонова Анастасия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Анастасия</dc:creator>
  <cp:lastModifiedBy>anastasia anastasia</cp:lastModifiedBy>
  <cp:revision>3</cp:revision>
  <dcterms:created xsi:type="dcterms:W3CDTF">2019-05-05T12:59:48Z</dcterms:created>
  <dcterms:modified xsi:type="dcterms:W3CDTF">2019-10-11T05:57:45Z</dcterms:modified>
</cp:coreProperties>
</file>