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57" r:id="rId4"/>
    <p:sldId id="260" r:id="rId5"/>
    <p:sldId id="262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C93E913-67B7-48BF-9EC0-0E1CA8BC9B74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FD85431-615F-4407-8839-8A982639C7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58180" cy="300039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Bookman Old Style" pitchFamily="18" charset="0"/>
                <a:cs typeface="Aharoni" pitchFamily="2" charset="-79"/>
              </a:rPr>
              <a:t>Первые представители рода 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  Homo</a:t>
            </a:r>
            <a:endParaRPr lang="ru-RU" sz="4000" dirty="0">
              <a:latin typeface="Bookman Old Style" pitchFamily="18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Выполнили: </a:t>
            </a:r>
            <a:r>
              <a:rPr lang="ru-RU" dirty="0" smtClean="0"/>
              <a:t>ученицы 11 «А» класса </a:t>
            </a:r>
            <a:r>
              <a:rPr lang="ru-RU" smtClean="0"/>
              <a:t>МАОУ СОШ № 36 Антипина </a:t>
            </a:r>
            <a:r>
              <a:rPr lang="ru-RU" dirty="0" smtClean="0"/>
              <a:t>Ирина, </a:t>
            </a:r>
            <a:r>
              <a:rPr lang="ru-RU" dirty="0" err="1" smtClean="0"/>
              <a:t>Жарникова</a:t>
            </a:r>
            <a:r>
              <a:rPr lang="ru-RU" dirty="0" smtClean="0"/>
              <a:t> Дарья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Georgia" pitchFamily="18" charset="0"/>
              </a:rPr>
              <a:t>Человек умелый (</a:t>
            </a:r>
            <a:r>
              <a:rPr lang="ru-RU" b="1" dirty="0" err="1" smtClean="0">
                <a:solidFill>
                  <a:prstClr val="black"/>
                </a:solidFill>
                <a:latin typeface="Georgia" pitchFamily="18" charset="0"/>
              </a:rPr>
              <a:t>Homo</a:t>
            </a:r>
            <a:r>
              <a:rPr lang="ru-RU" b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Georgia" pitchFamily="18" charset="0"/>
              </a:rPr>
              <a:t>habilis</a:t>
            </a:r>
            <a:r>
              <a:rPr lang="ru-RU" b="1" dirty="0" smtClean="0">
                <a:solidFill>
                  <a:prstClr val="black"/>
                </a:solidFill>
                <a:latin typeface="Georgia" pitchFamily="18" charset="0"/>
              </a:rPr>
              <a:t>) </a:t>
            </a:r>
            <a:endParaRPr lang="ru-RU" dirty="0"/>
          </a:p>
        </p:txBody>
      </p:sp>
      <p:pic>
        <p:nvPicPr>
          <p:cNvPr id="4" name="Содержимое 3" descr="habilis_op_800x77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857364"/>
            <a:ext cx="4634845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929190" y="1714488"/>
            <a:ext cx="407193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Первый представитель рода </a:t>
            </a:r>
            <a:r>
              <a:rPr lang="ru-RU" sz="2000" dirty="0" err="1" smtClean="0">
                <a:solidFill>
                  <a:prstClr val="black"/>
                </a:solidFill>
                <a:latin typeface="Georgia" pitchFamily="18" charset="0"/>
              </a:rPr>
              <a:t>Homo</a:t>
            </a:r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.</a:t>
            </a:r>
          </a:p>
          <a:p>
            <a:pPr lvl="0" algn="just"/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Обнаружен 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археологами </a:t>
            </a:r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в 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1960 году и описан в 1964 по сенсационной находке из ущелья </a:t>
            </a:r>
            <a:r>
              <a:rPr lang="ru-RU" sz="2000" dirty="0" err="1">
                <a:solidFill>
                  <a:prstClr val="black"/>
                </a:solidFill>
                <a:latin typeface="Georgia" pitchFamily="18" charset="0"/>
              </a:rPr>
              <a:t>Олдувай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 в Танзании. </a:t>
            </a:r>
            <a:endParaRPr lang="uk-UA" sz="2000" dirty="0">
              <a:solidFill>
                <a:prstClr val="black"/>
              </a:solidFill>
              <a:latin typeface="Georgia" pitchFamily="18" charset="0"/>
            </a:endParaRPr>
          </a:p>
          <a:p>
            <a:pPr algn="just"/>
            <a:r>
              <a:rPr lang="ru-RU" sz="2000" dirty="0" smtClean="0">
                <a:latin typeface="Georgia" pitchFamily="18" charset="0"/>
              </a:rPr>
              <a:t>Размер мозга Человека умелого - 650 см</a:t>
            </a:r>
            <a:r>
              <a:rPr lang="en-US" sz="2000" dirty="0" smtClean="0">
                <a:latin typeface="Georgia" pitchFamily="18" charset="0"/>
              </a:rPr>
              <a:t>^</a:t>
            </a:r>
            <a:r>
              <a:rPr lang="ru-RU" sz="2000" dirty="0" smtClean="0">
                <a:latin typeface="Georgia" pitchFamily="18" charset="0"/>
              </a:rPr>
              <a:t>3. </a:t>
            </a:r>
            <a:endParaRPr lang="en-US" sz="2000" dirty="0" smtClean="0">
              <a:latin typeface="Georgia" pitchFamily="18" charset="0"/>
            </a:endParaRPr>
          </a:p>
          <a:p>
            <a:pPr algn="just"/>
            <a:r>
              <a:rPr lang="ru-RU" sz="2000" dirty="0" smtClean="0">
                <a:latin typeface="Georgia" pitchFamily="18" charset="0"/>
              </a:rPr>
              <a:t>Вес</a:t>
            </a:r>
            <a:r>
              <a:rPr lang="en-US" sz="2000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- около 50 кг, рост - до 1</a:t>
            </a:r>
            <a:r>
              <a:rPr lang="en-US" sz="2000" dirty="0">
                <a:latin typeface="Georgia" pitchFamily="18" charset="0"/>
              </a:rPr>
              <a:t>,</a:t>
            </a:r>
            <a:r>
              <a:rPr lang="ru-RU" sz="2000" dirty="0" smtClean="0">
                <a:latin typeface="Georgia" pitchFamily="18" charset="0"/>
              </a:rPr>
              <a:t>5</a:t>
            </a:r>
            <a:r>
              <a:rPr lang="en-US" sz="2000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м. </a:t>
            </a:r>
          </a:p>
          <a:p>
            <a:pPr algn="just"/>
            <a:endParaRPr lang="ru-RU" sz="2000" dirty="0" smtClean="0">
              <a:latin typeface="Georgia" pitchFamily="18" charset="0"/>
            </a:endParaRPr>
          </a:p>
          <a:p>
            <a:pPr algn="just"/>
            <a:r>
              <a:rPr lang="ru-RU" sz="2000" dirty="0" smtClean="0">
                <a:latin typeface="Georgia" pitchFamily="18" charset="0"/>
              </a:rPr>
              <a:t> </a:t>
            </a:r>
          </a:p>
          <a:p>
            <a:pPr algn="just"/>
            <a:endParaRPr lang="ru-RU" sz="2000" dirty="0" smtClean="0">
              <a:latin typeface="Georgia" pitchFamily="18" charset="0"/>
            </a:endParaRPr>
          </a:p>
          <a:p>
            <a:pPr algn="just"/>
            <a:endParaRPr lang="uk-UA" sz="2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хомо-хебели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5175000" cy="331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х_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214290"/>
            <a:ext cx="3403361" cy="331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Картинки по запросу человек умелы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714752"/>
            <a:ext cx="3929090" cy="2943027"/>
          </a:xfrm>
          <a:prstGeom prst="rect">
            <a:avLst/>
          </a:prstGeom>
          <a:noFill/>
        </p:spPr>
      </p:pic>
      <p:pic>
        <p:nvPicPr>
          <p:cNvPr id="9220" name="Picture 4" descr="Картинки по запросу человек умелы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3732826"/>
            <a:ext cx="2428892" cy="3125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tx1"/>
                </a:solidFill>
                <a:latin typeface="Georgia" pitchFamily="18" charset="0"/>
              </a:rPr>
              <a:t>Homo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Georgia" pitchFamily="18" charset="0"/>
              </a:rPr>
              <a:t>ergaster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(Человек работающий)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omo_erg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928802"/>
            <a:ext cx="3143272" cy="3780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ergaster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1928802"/>
            <a:ext cx="5555020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tx1"/>
                </a:solidFill>
                <a:latin typeface="Georgia" pitchFamily="18" charset="0"/>
              </a:rPr>
              <a:t>Homo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Georgia" pitchFamily="18" charset="0"/>
              </a:rPr>
              <a:t>rudolfensis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х_руд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643050"/>
            <a:ext cx="5994400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500826" y="1643050"/>
            <a:ext cx="2286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Представляет переходную 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ступень от человека умелого к </a:t>
            </a:r>
            <a:r>
              <a:rPr lang="ru-RU" sz="2000" dirty="0" err="1">
                <a:solidFill>
                  <a:prstClr val="black"/>
                </a:solidFill>
                <a:latin typeface="Georgia" pitchFamily="18" charset="0"/>
              </a:rPr>
              <a:t>эректусу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. Жили 2,5-1,9 млн. лет назад. Первые останки данного вида были обнаружены в Эфиопии в 1972 году на берегу озера </a:t>
            </a:r>
            <a:r>
              <a:rPr lang="ru-RU" sz="2000" dirty="0" err="1">
                <a:solidFill>
                  <a:prstClr val="black"/>
                </a:solidFill>
                <a:latin typeface="Georgia" pitchFamily="18" charset="0"/>
              </a:rPr>
              <a:t>Туркана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 (Рудольфа).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uk-UA" b="1" i="1" dirty="0" err="1" smtClean="0">
                <a:solidFill>
                  <a:schemeClr val="tx1"/>
                </a:solidFill>
                <a:latin typeface="Georgia" pitchFamily="18" charset="0"/>
              </a:rPr>
              <a:t>Человек</a:t>
            </a:r>
            <a:r>
              <a:rPr lang="uk-UA" b="1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uk-UA" b="1" i="1" dirty="0" err="1" smtClean="0">
                <a:solidFill>
                  <a:schemeClr val="tx1"/>
                </a:solidFill>
                <a:latin typeface="Georgia" pitchFamily="18" charset="0"/>
              </a:rPr>
              <a:t>прямоходящий</a:t>
            </a:r>
            <a:r>
              <a:rPr lang="en-US" b="1" i="1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uk-UA" b="1" i="1" dirty="0" smtClean="0">
                <a:solidFill>
                  <a:schemeClr val="tx1"/>
                </a:solidFill>
                <a:latin typeface="Georgia" pitchFamily="18" charset="0"/>
              </a:rPr>
              <a:t>(</a:t>
            </a:r>
            <a:r>
              <a:rPr lang="en-US" b="1" i="1" dirty="0" smtClean="0">
                <a:solidFill>
                  <a:schemeClr val="tx1"/>
                </a:solidFill>
                <a:latin typeface="Georgia" pitchFamily="18" charset="0"/>
              </a:rPr>
              <a:t>Homo erectus</a:t>
            </a:r>
            <a:r>
              <a:rPr lang="uk-UA" b="1" i="1" dirty="0" smtClean="0">
                <a:solidFill>
                  <a:schemeClr val="tx1"/>
                </a:solidFill>
                <a:latin typeface="Georgia" pitchFamily="18" charset="0"/>
              </a:rPr>
              <a:t>)</a:t>
            </a:r>
            <a:r>
              <a:rPr lang="en-US" b="1" i="1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uk-UA" b="1" i="1" dirty="0" smtClean="0">
                <a:solidFill>
                  <a:schemeClr val="tx1"/>
                </a:solidFill>
                <a:latin typeface="Georgia" pitchFamily="18" charset="0"/>
              </a:rPr>
              <a:t>- архантроп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omo_erectus_JHerectus_threeQ_f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643050"/>
            <a:ext cx="3602217" cy="5093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643050"/>
            <a:ext cx="4987929" cy="2707733"/>
          </a:xfrm>
          <a:prstGeom prst="rect">
            <a:avLst/>
          </a:prstGeom>
          <a:noFill/>
        </p:spPr>
      </p:pic>
      <p:pic>
        <p:nvPicPr>
          <p:cNvPr id="5126" name="Picture 6" descr="Картинки по запросу человек прямоходящи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4429133"/>
            <a:ext cx="4857784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tx1"/>
                </a:solidFill>
                <a:latin typeface="Georgia" pitchFamily="18" charset="0"/>
              </a:rPr>
              <a:t>Гейдельбергский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 человек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omo-heidelbergensis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857364"/>
            <a:ext cx="4653416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eidelburgensis_female_72dp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643050"/>
            <a:ext cx="3962199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Социальная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жизнь древнейших людей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Картинки по запросу социальная жизнь древнейших люд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928802"/>
            <a:ext cx="6223044" cy="3500462"/>
          </a:xfrm>
          <a:prstGeom prst="rect">
            <a:avLst/>
          </a:prstGeom>
          <a:noFill/>
        </p:spPr>
      </p:pic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16"/>
            <a:ext cx="457680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97</TotalTime>
  <Words>121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Aharoni</vt:lpstr>
      <vt:lpstr>Bookman Old Style</vt:lpstr>
      <vt:lpstr>Calibri</vt:lpstr>
      <vt:lpstr>Georgia</vt:lpstr>
      <vt:lpstr>Tw Cen MT</vt:lpstr>
      <vt:lpstr>Wingdings</vt:lpstr>
      <vt:lpstr>Wingdings 2</vt:lpstr>
      <vt:lpstr>Обычная</vt:lpstr>
      <vt:lpstr>Первые представители рода   Homo</vt:lpstr>
      <vt:lpstr>Человек умелый (Homo habilis) </vt:lpstr>
      <vt:lpstr>Презентация PowerPoint</vt:lpstr>
      <vt:lpstr>Homo ergaster  (Человек работающий)</vt:lpstr>
      <vt:lpstr>Homo rudolfensis</vt:lpstr>
      <vt:lpstr>Человек прямоходящий (Homo erectus) - архантроп</vt:lpstr>
      <vt:lpstr>Гейдельбергский человек</vt:lpstr>
      <vt:lpstr>Социальная жизнь древнейших людей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Lisa</dc:creator>
  <cp:lastModifiedBy>RePack by Diakov</cp:lastModifiedBy>
  <cp:revision>11</cp:revision>
  <dcterms:created xsi:type="dcterms:W3CDTF">2019-02-17T11:26:16Z</dcterms:created>
  <dcterms:modified xsi:type="dcterms:W3CDTF">2019-10-11T07:21:34Z</dcterms:modified>
</cp:coreProperties>
</file>