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12"/>
  </p:notesMasterIdLst>
  <p:sldIdLst>
    <p:sldId id="330" r:id="rId2"/>
    <p:sldId id="331" r:id="rId3"/>
    <p:sldId id="332" r:id="rId4"/>
    <p:sldId id="333" r:id="rId5"/>
    <p:sldId id="334" r:id="rId6"/>
    <p:sldId id="335" r:id="rId7"/>
    <p:sldId id="336" r:id="rId8"/>
    <p:sldId id="337" r:id="rId9"/>
    <p:sldId id="338" r:id="rId10"/>
    <p:sldId id="33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76" autoAdjust="0"/>
    <p:restoredTop sz="94660"/>
  </p:normalViewPr>
  <p:slideViewPr>
    <p:cSldViewPr>
      <p:cViewPr varScale="1">
        <p:scale>
          <a:sx n="73" d="100"/>
          <a:sy n="73" d="100"/>
        </p:scale>
        <p:origin x="147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04B207-618E-43EA-A89A-09FEF4792468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7F2C78-F73A-455B-8582-2B299E4806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2162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C46CE6-F4A4-4078-8D2B-C9F2F50B3A9A}" type="slidenum">
              <a:rPr lang="ru-RU">
                <a:solidFill>
                  <a:prstClr val="black"/>
                </a:solidFill>
              </a:rPr>
              <a:pPr/>
              <a:t>1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137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Буратино и Дуримар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BC5762-E55B-499A-82D4-431AA891DE7E}" type="slidenum">
              <a:rPr lang="ru-RU">
                <a:solidFill>
                  <a:prstClr val="black"/>
                </a:solidFill>
              </a:rPr>
              <a:pPr/>
              <a:t>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137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Тотошка и Шарик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6B30DF-4ACC-4A15-9C7B-626B0ED51EDA}" type="slidenum">
              <a:rPr lang="ru-RU">
                <a:solidFill>
                  <a:prstClr val="black"/>
                </a:solidFill>
              </a:rPr>
              <a:pPr/>
              <a:t>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137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Чебурашка и Колобок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F9B6D3-1D71-4B61-B9F1-32F3D9BF3575}" type="slidenum">
              <a:rPr lang="ru-RU">
                <a:solidFill>
                  <a:prstClr val="black"/>
                </a:solidFill>
              </a:rPr>
              <a:pPr/>
              <a:t>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137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Айболит и Карабас Барабас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EA682C-3F52-4319-BB0E-BD03262B4D49}" type="slidenum">
              <a:rPr lang="ru-RU">
                <a:solidFill>
                  <a:prstClr val="black"/>
                </a:solidFill>
              </a:rPr>
              <a:pPr/>
              <a:t>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137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Колобок и Иван - Царевич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F8159E-D7C9-4A30-83F9-7F5F804415B2}" type="slidenum">
              <a:rPr lang="ru-RU">
                <a:solidFill>
                  <a:prstClr val="black"/>
                </a:solidFill>
              </a:rPr>
              <a:pPr/>
              <a:t>6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138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Яга и Шапокляк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A94BA4-8FB0-4E99-94B3-11CF53912106}" type="slidenum">
              <a:rPr lang="ru-RU">
                <a:solidFill>
                  <a:prstClr val="black"/>
                </a:solidFill>
              </a:rPr>
              <a:pPr/>
              <a:t>7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138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Снегурочка Дюймовочка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EE0D88-28B2-423B-A55A-57188CA06F70}" type="slidenum">
              <a:rPr lang="ru-RU">
                <a:solidFill>
                  <a:prstClr val="black"/>
                </a:solidFill>
              </a:rPr>
              <a:pPr/>
              <a:t>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138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Пятачок и Винни Пух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B3D710-7A3A-4EB2-9D14-02199CA22F42}" type="slidenum">
              <a:rPr lang="ru-RU">
                <a:solidFill>
                  <a:prstClr val="black"/>
                </a:solidFill>
              </a:rPr>
              <a:pPr/>
              <a:t>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138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Незнайка и Карлсон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2798BB-C413-41DB-A493-88B1169E5E4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701613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928B6-1992-4519-8379-C4EAA49B91E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986056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6C908C-CE1D-429F-AA8A-3A8C48EA2E5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306200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9AE5D-6A8B-459D-90E2-40F46F36A80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37945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184CE-EE1A-452C-ADAC-410F9574BFD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358521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C91F58-0AD0-4C53-91CC-F50FA984ABB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41308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FEEEF4-960A-49C9-BAA0-B69983A4267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29939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0F6AB4-103C-498A-80EE-49160F84EFB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74253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1A866-A84B-44CF-8AB0-46A7D7FEE9E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56541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3FB854-C983-46C7-8837-8918A08A3A0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18365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196C4E-254D-4266-B42C-17B0A2505EF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99191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9074" name="Picture 7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9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259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653FB6-EB5F-4B05-A2D8-329BEFD7ED58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173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Palatino Linotype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Palatino Linotype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Palatino Linotype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Palatino Linotype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Palatino Linotype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Palatino Linotype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Palatino Linotype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Palatino Linotype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FFCC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FFCC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FFCC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FFCC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FFCC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FFFFCC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FFFFCC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FFFFCC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FFFFCC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861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686800" cy="1143000"/>
          </a:xfrm>
        </p:spPr>
        <p:txBody>
          <a:bodyPr/>
          <a:lstStyle/>
          <a:p>
            <a:pPr algn="l"/>
            <a:r>
              <a:rPr lang="ru-RU" sz="3200" b="1">
                <a:solidFill>
                  <a:srgbClr val="FF00FF"/>
                </a:solidFill>
                <a:latin typeface="Arial" charset="0"/>
              </a:rPr>
              <a:t>Он пиявок добывал,</a:t>
            </a:r>
            <a:br>
              <a:rPr lang="ru-RU" sz="3200" b="1">
                <a:solidFill>
                  <a:srgbClr val="FF00FF"/>
                </a:solidFill>
                <a:latin typeface="Arial" charset="0"/>
              </a:rPr>
            </a:br>
            <a:r>
              <a:rPr lang="ru-RU" sz="3200" b="1">
                <a:solidFill>
                  <a:srgbClr val="FF00FF"/>
                </a:solidFill>
                <a:latin typeface="Arial" charset="0"/>
              </a:rPr>
              <a:t>Карабасу продавал,</a:t>
            </a:r>
            <a:br>
              <a:rPr lang="ru-RU" sz="3200" b="1">
                <a:solidFill>
                  <a:srgbClr val="FF00FF"/>
                </a:solidFill>
                <a:latin typeface="Arial" charset="0"/>
              </a:rPr>
            </a:br>
            <a:r>
              <a:rPr lang="ru-RU" sz="3200" b="1">
                <a:solidFill>
                  <a:srgbClr val="FF00FF"/>
                </a:solidFill>
                <a:latin typeface="Arial" charset="0"/>
              </a:rPr>
              <a:t>Весь пропах болотной тиной,</a:t>
            </a:r>
            <a:br>
              <a:rPr lang="ru-RU" sz="3200" b="1">
                <a:solidFill>
                  <a:srgbClr val="FF00FF"/>
                </a:solidFill>
                <a:latin typeface="Arial" charset="0"/>
              </a:rPr>
            </a:br>
            <a:r>
              <a:rPr lang="ru-RU" sz="3200" b="1">
                <a:solidFill>
                  <a:srgbClr val="FF00FF"/>
                </a:solidFill>
                <a:latin typeface="Arial" charset="0"/>
              </a:rPr>
              <a:t>Его звали...</a:t>
            </a:r>
          </a:p>
        </p:txBody>
      </p:sp>
      <p:pic>
        <p:nvPicPr>
          <p:cNvPr id="1348613" name="Picture 5" descr="pril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752600"/>
            <a:ext cx="342900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4861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895600"/>
            <a:ext cx="4762500" cy="364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5532114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486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3189" name="WordArt 5"/>
          <p:cNvSpPr>
            <a:spLocks noChangeArrowheads="1" noChangeShapeType="1" noTextEdit="1"/>
          </p:cNvSpPr>
          <p:nvPr/>
        </p:nvSpPr>
        <p:spPr bwMode="auto">
          <a:xfrm>
            <a:off x="1143000" y="762000"/>
            <a:ext cx="4614863" cy="2057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80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ВСЁ!</a:t>
            </a:r>
          </a:p>
        </p:txBody>
      </p:sp>
      <p:pic>
        <p:nvPicPr>
          <p:cNvPr id="1373190" name="Picture 6" descr="pril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133600"/>
            <a:ext cx="342900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0293929"/>
      </p:ext>
    </p:extLst>
  </p:cSld>
  <p:clrMapOvr>
    <a:masterClrMapping/>
  </p:clrMapOvr>
  <p:transition spd="slow">
    <p:fade/>
    <p:sndAc>
      <p:stSnd>
        <p:snd r:embed="rId2" name="chimes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963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pPr algn="l"/>
            <a:r>
              <a:rPr lang="ru-RU" sz="3200" b="1">
                <a:solidFill>
                  <a:srgbClr val="0099CC"/>
                </a:solidFill>
                <a:latin typeface="Arial" charset="0"/>
              </a:rPr>
              <a:t>В Простоквашино он жил</a:t>
            </a:r>
            <a:br>
              <a:rPr lang="ru-RU" sz="3200" b="1">
                <a:solidFill>
                  <a:srgbClr val="0099CC"/>
                </a:solidFill>
                <a:latin typeface="Arial" charset="0"/>
              </a:rPr>
            </a:br>
            <a:r>
              <a:rPr lang="ru-RU" sz="3200" b="1">
                <a:solidFill>
                  <a:srgbClr val="0099CC"/>
                </a:solidFill>
                <a:latin typeface="Arial" charset="0"/>
              </a:rPr>
              <a:t>И с Матроскиным дружил.</a:t>
            </a:r>
            <a:br>
              <a:rPr lang="ru-RU" sz="3200" b="1">
                <a:solidFill>
                  <a:srgbClr val="0099CC"/>
                </a:solidFill>
                <a:latin typeface="Arial" charset="0"/>
              </a:rPr>
            </a:br>
            <a:r>
              <a:rPr lang="ru-RU" sz="3200" b="1">
                <a:solidFill>
                  <a:srgbClr val="0099CC"/>
                </a:solidFill>
                <a:latin typeface="Arial" charset="0"/>
              </a:rPr>
              <a:t>Простоват он был немножко,</a:t>
            </a:r>
            <a:br>
              <a:rPr lang="ru-RU" sz="3200" b="1">
                <a:solidFill>
                  <a:srgbClr val="0099CC"/>
                </a:solidFill>
                <a:latin typeface="Arial" charset="0"/>
              </a:rPr>
            </a:br>
            <a:r>
              <a:rPr lang="ru-RU" sz="3200" b="1">
                <a:solidFill>
                  <a:srgbClr val="0099CC"/>
                </a:solidFill>
                <a:latin typeface="Arial" charset="0"/>
              </a:rPr>
              <a:t>Звали песика...</a:t>
            </a:r>
          </a:p>
        </p:txBody>
      </p:sp>
      <p:pic>
        <p:nvPicPr>
          <p:cNvPr id="134963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743200"/>
            <a:ext cx="2347913" cy="3733800"/>
          </a:xfrm>
          <a:prstGeom prst="rect">
            <a:avLst/>
          </a:prstGeom>
          <a:noFill/>
          <a:ln>
            <a:noFill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4963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2438400"/>
            <a:ext cx="5715000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5395862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496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066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pPr algn="l"/>
            <a:r>
              <a:rPr lang="ru-RU" sz="3200" b="1">
                <a:solidFill>
                  <a:srgbClr val="CC3300"/>
                </a:solidFill>
                <a:latin typeface="Arial" charset="0"/>
              </a:rPr>
              <a:t>Он гулял по лесу смело,</a:t>
            </a:r>
            <a:br>
              <a:rPr lang="ru-RU" sz="3200" b="1">
                <a:solidFill>
                  <a:srgbClr val="CC3300"/>
                </a:solidFill>
                <a:latin typeface="Arial" charset="0"/>
              </a:rPr>
            </a:br>
            <a:r>
              <a:rPr lang="ru-RU" sz="3200" b="1">
                <a:solidFill>
                  <a:srgbClr val="CC3300"/>
                </a:solidFill>
                <a:latin typeface="Arial" charset="0"/>
              </a:rPr>
              <a:t>Но лиса героя съела.</a:t>
            </a:r>
            <a:br>
              <a:rPr lang="ru-RU" sz="3200" b="1">
                <a:solidFill>
                  <a:srgbClr val="CC3300"/>
                </a:solidFill>
                <a:latin typeface="Arial" charset="0"/>
              </a:rPr>
            </a:br>
            <a:r>
              <a:rPr lang="ru-RU" sz="3200" b="1">
                <a:solidFill>
                  <a:srgbClr val="CC3300"/>
                </a:solidFill>
                <a:latin typeface="Arial" charset="0"/>
              </a:rPr>
              <a:t>На прощанье спел бедняжка.</a:t>
            </a:r>
            <a:br>
              <a:rPr lang="ru-RU" sz="3200" b="1">
                <a:solidFill>
                  <a:srgbClr val="CC3300"/>
                </a:solidFill>
                <a:latin typeface="Arial" charset="0"/>
              </a:rPr>
            </a:br>
            <a:r>
              <a:rPr lang="ru-RU" sz="3200" b="1">
                <a:solidFill>
                  <a:srgbClr val="CC3300"/>
                </a:solidFill>
                <a:latin typeface="Arial" charset="0"/>
              </a:rPr>
              <a:t>Его звали...</a:t>
            </a:r>
          </a:p>
        </p:txBody>
      </p:sp>
      <p:pic>
        <p:nvPicPr>
          <p:cNvPr id="135066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828800"/>
            <a:ext cx="3810000" cy="476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5066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971800"/>
            <a:ext cx="3429000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0204714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0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506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506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506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3506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8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/>
          <a:lstStyle/>
          <a:p>
            <a:pPr algn="l"/>
            <a:r>
              <a:rPr lang="ru-RU" sz="3200" b="1">
                <a:solidFill>
                  <a:srgbClr val="009900"/>
                </a:solidFill>
                <a:latin typeface="Arial" charset="0"/>
              </a:rPr>
              <a:t>Бедных кукол бьет и мучит,</a:t>
            </a:r>
            <a:br>
              <a:rPr lang="ru-RU" sz="3200" b="1">
                <a:solidFill>
                  <a:srgbClr val="009900"/>
                </a:solidFill>
                <a:latin typeface="Arial" charset="0"/>
              </a:rPr>
            </a:br>
            <a:r>
              <a:rPr lang="ru-RU" sz="3200" b="1">
                <a:solidFill>
                  <a:srgbClr val="009900"/>
                </a:solidFill>
                <a:latin typeface="Arial" charset="0"/>
              </a:rPr>
              <a:t>Ищет он волшебный ключик.</a:t>
            </a:r>
            <a:br>
              <a:rPr lang="ru-RU" sz="3200" b="1">
                <a:solidFill>
                  <a:srgbClr val="009900"/>
                </a:solidFill>
                <a:latin typeface="Arial" charset="0"/>
              </a:rPr>
            </a:br>
            <a:r>
              <a:rPr lang="ru-RU" sz="3200" b="1">
                <a:solidFill>
                  <a:srgbClr val="009900"/>
                </a:solidFill>
                <a:latin typeface="Arial" charset="0"/>
              </a:rPr>
              <a:t>У него ужасный вид,</a:t>
            </a:r>
            <a:br>
              <a:rPr lang="ru-RU" sz="3200" b="1">
                <a:solidFill>
                  <a:srgbClr val="009900"/>
                </a:solidFill>
                <a:latin typeface="Arial" charset="0"/>
              </a:rPr>
            </a:br>
            <a:r>
              <a:rPr lang="ru-RU" sz="3200" b="1">
                <a:solidFill>
                  <a:srgbClr val="009900"/>
                </a:solidFill>
                <a:latin typeface="Arial" charset="0"/>
              </a:rPr>
              <a:t>Это доктор...</a:t>
            </a:r>
          </a:p>
        </p:txBody>
      </p:sp>
      <p:pic>
        <p:nvPicPr>
          <p:cNvPr id="135168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362200"/>
            <a:ext cx="3109913" cy="432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5168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209800"/>
            <a:ext cx="3235325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795590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3516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516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35168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270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pPr algn="l"/>
            <a:r>
              <a:rPr lang="ru-RU" sz="3200" b="1">
                <a:solidFill>
                  <a:srgbClr val="6600FF"/>
                </a:solidFill>
                <a:latin typeface="Arial" charset="0"/>
              </a:rPr>
              <a:t>Много дней он был в пути,</a:t>
            </a:r>
            <a:br>
              <a:rPr lang="ru-RU" sz="3200" b="1">
                <a:solidFill>
                  <a:srgbClr val="6600FF"/>
                </a:solidFill>
                <a:latin typeface="Arial" charset="0"/>
              </a:rPr>
            </a:br>
            <a:r>
              <a:rPr lang="ru-RU" sz="3200" b="1">
                <a:solidFill>
                  <a:srgbClr val="6600FF"/>
                </a:solidFill>
                <a:latin typeface="Arial" charset="0"/>
              </a:rPr>
              <a:t>Чтоб жену свою найти,</a:t>
            </a:r>
            <a:br>
              <a:rPr lang="ru-RU" sz="3200" b="1">
                <a:solidFill>
                  <a:srgbClr val="6600FF"/>
                </a:solidFill>
                <a:latin typeface="Arial" charset="0"/>
              </a:rPr>
            </a:br>
            <a:r>
              <a:rPr lang="ru-RU" sz="3200" b="1">
                <a:solidFill>
                  <a:srgbClr val="6600FF"/>
                </a:solidFill>
                <a:latin typeface="Arial" charset="0"/>
              </a:rPr>
              <a:t>А помог ему клубок,</a:t>
            </a:r>
            <a:br>
              <a:rPr lang="ru-RU" sz="3200" b="1">
                <a:solidFill>
                  <a:srgbClr val="6600FF"/>
                </a:solidFill>
                <a:latin typeface="Arial" charset="0"/>
              </a:rPr>
            </a:br>
            <a:r>
              <a:rPr lang="ru-RU" sz="3200" b="1">
                <a:solidFill>
                  <a:srgbClr val="6600FF"/>
                </a:solidFill>
                <a:latin typeface="Arial" charset="0"/>
              </a:rPr>
              <a:t>Его звали...</a:t>
            </a:r>
          </a:p>
        </p:txBody>
      </p:sp>
      <p:pic>
        <p:nvPicPr>
          <p:cNvPr id="135270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04775"/>
            <a:ext cx="2714625" cy="675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5271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048000"/>
            <a:ext cx="3581400" cy="329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3983519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135270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656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pPr algn="l"/>
            <a:r>
              <a:rPr lang="ru-RU" sz="3200" b="1">
                <a:solidFill>
                  <a:srgbClr val="669900"/>
                </a:solidFill>
                <a:latin typeface="Arial" charset="0"/>
              </a:rPr>
              <a:t>Все узнает, подглядит,</a:t>
            </a:r>
            <a:br>
              <a:rPr lang="ru-RU" sz="3200" b="1">
                <a:solidFill>
                  <a:srgbClr val="669900"/>
                </a:solidFill>
                <a:latin typeface="Arial" charset="0"/>
              </a:rPr>
            </a:br>
            <a:r>
              <a:rPr lang="ru-RU" sz="3200" b="1">
                <a:solidFill>
                  <a:srgbClr val="669900"/>
                </a:solidFill>
                <a:latin typeface="Arial" charset="0"/>
              </a:rPr>
              <a:t>Всем мешает и вредит.</a:t>
            </a:r>
            <a:br>
              <a:rPr lang="ru-RU" sz="3200" b="1">
                <a:solidFill>
                  <a:srgbClr val="669900"/>
                </a:solidFill>
                <a:latin typeface="Arial" charset="0"/>
              </a:rPr>
            </a:br>
            <a:r>
              <a:rPr lang="ru-RU" sz="3200" b="1">
                <a:solidFill>
                  <a:srgbClr val="669900"/>
                </a:solidFill>
                <a:latin typeface="Arial" charset="0"/>
              </a:rPr>
              <a:t>Ей лишь крыска дорога,</a:t>
            </a:r>
            <a:br>
              <a:rPr lang="ru-RU" sz="3200" b="1">
                <a:solidFill>
                  <a:srgbClr val="669900"/>
                </a:solidFill>
                <a:latin typeface="Arial" charset="0"/>
              </a:rPr>
            </a:br>
            <a:r>
              <a:rPr lang="ru-RU" sz="3200" b="1">
                <a:solidFill>
                  <a:srgbClr val="669900"/>
                </a:solidFill>
                <a:latin typeface="Arial" charset="0"/>
              </a:rPr>
              <a:t>А зовут ее...</a:t>
            </a:r>
          </a:p>
        </p:txBody>
      </p:sp>
      <p:pic>
        <p:nvPicPr>
          <p:cNvPr id="1346565" name="Picture 5" descr="Копия yaga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2057400"/>
            <a:ext cx="3378200" cy="4360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4656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819400"/>
            <a:ext cx="4343400" cy="3322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3469057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34656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758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pPr algn="l"/>
            <a:r>
              <a:rPr lang="ru-RU" sz="3200" b="1">
                <a:solidFill>
                  <a:srgbClr val="FF3300"/>
                </a:solidFill>
                <a:latin typeface="Arial" charset="0"/>
              </a:rPr>
              <a:t>И красива, и мила,</a:t>
            </a:r>
            <a:br>
              <a:rPr lang="ru-RU" sz="3200" b="1">
                <a:solidFill>
                  <a:srgbClr val="FF3300"/>
                </a:solidFill>
                <a:latin typeface="Arial" charset="0"/>
              </a:rPr>
            </a:br>
            <a:r>
              <a:rPr lang="ru-RU" sz="3200" b="1">
                <a:solidFill>
                  <a:srgbClr val="FF3300"/>
                </a:solidFill>
                <a:latin typeface="Arial" charset="0"/>
              </a:rPr>
              <a:t>Только очень уж мала!</a:t>
            </a:r>
            <a:br>
              <a:rPr lang="ru-RU" sz="3200" b="1">
                <a:solidFill>
                  <a:srgbClr val="FF3300"/>
                </a:solidFill>
                <a:latin typeface="Arial" charset="0"/>
              </a:rPr>
            </a:br>
            <a:r>
              <a:rPr lang="ru-RU" sz="3200" b="1">
                <a:solidFill>
                  <a:srgbClr val="FF3300"/>
                </a:solidFill>
                <a:latin typeface="Arial" charset="0"/>
              </a:rPr>
              <a:t>Стройная фигурочка,</a:t>
            </a:r>
            <a:br>
              <a:rPr lang="ru-RU" sz="3200" b="1">
                <a:solidFill>
                  <a:srgbClr val="FF3300"/>
                </a:solidFill>
                <a:latin typeface="Arial" charset="0"/>
              </a:rPr>
            </a:br>
            <a:r>
              <a:rPr lang="ru-RU" sz="3200" b="1">
                <a:solidFill>
                  <a:srgbClr val="FF3300"/>
                </a:solidFill>
                <a:latin typeface="Arial" charset="0"/>
              </a:rPr>
              <a:t>А зовут...</a:t>
            </a:r>
          </a:p>
        </p:txBody>
      </p:sp>
      <p:pic>
        <p:nvPicPr>
          <p:cNvPr id="134758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143000"/>
            <a:ext cx="3379788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47590" name="Rectangle 6"/>
          <p:cNvSpPr>
            <a:spLocks noChangeArrowheads="1"/>
          </p:cNvSpPr>
          <p:nvPr/>
        </p:nvSpPr>
        <p:spPr bwMode="auto">
          <a:xfrm>
            <a:off x="8153400" y="6400800"/>
            <a:ext cx="762000" cy="228600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Bookman Old Style" pitchFamily="18" charset="0"/>
            </a:endParaRPr>
          </a:p>
        </p:txBody>
      </p:sp>
      <p:pic>
        <p:nvPicPr>
          <p:cNvPr id="134759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200400"/>
            <a:ext cx="5048250" cy="330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5982093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7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34759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8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090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algn="l"/>
            <a:r>
              <a:rPr lang="ru-RU" sz="3200" b="1">
                <a:solidFill>
                  <a:srgbClr val="FF5050"/>
                </a:solidFill>
                <a:latin typeface="Arial" charset="0"/>
              </a:rPr>
              <a:t>Потерял он как-то хвостик,</a:t>
            </a:r>
            <a:br>
              <a:rPr lang="ru-RU" sz="3200" b="1">
                <a:solidFill>
                  <a:srgbClr val="FF5050"/>
                </a:solidFill>
                <a:latin typeface="Arial" charset="0"/>
              </a:rPr>
            </a:br>
            <a:r>
              <a:rPr lang="ru-RU" sz="3200" b="1">
                <a:solidFill>
                  <a:srgbClr val="FF5050"/>
                </a:solidFill>
                <a:latin typeface="Arial" charset="0"/>
              </a:rPr>
              <a:t>Но его вернули гости.</a:t>
            </a:r>
            <a:br>
              <a:rPr lang="ru-RU" sz="3200" b="1">
                <a:solidFill>
                  <a:srgbClr val="FF5050"/>
                </a:solidFill>
                <a:latin typeface="Arial" charset="0"/>
              </a:rPr>
            </a:br>
            <a:r>
              <a:rPr lang="ru-RU" sz="3200" b="1">
                <a:solidFill>
                  <a:srgbClr val="FF5050"/>
                </a:solidFill>
                <a:latin typeface="Arial" charset="0"/>
              </a:rPr>
              <a:t>Он ворчлив, как старичок</a:t>
            </a:r>
            <a:br>
              <a:rPr lang="ru-RU" sz="3200" b="1">
                <a:solidFill>
                  <a:srgbClr val="FF5050"/>
                </a:solidFill>
                <a:latin typeface="Arial" charset="0"/>
              </a:rPr>
            </a:br>
            <a:r>
              <a:rPr lang="ru-RU" sz="3200" b="1">
                <a:solidFill>
                  <a:srgbClr val="FF5050"/>
                </a:solidFill>
                <a:latin typeface="Arial" charset="0"/>
              </a:rPr>
              <a:t>Этот грустный...</a:t>
            </a:r>
          </a:p>
        </p:txBody>
      </p:sp>
      <p:pic>
        <p:nvPicPr>
          <p:cNvPr id="13609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00"/>
          <a:stretch>
            <a:fillRect/>
          </a:stretch>
        </p:blipFill>
        <p:spPr bwMode="auto">
          <a:xfrm>
            <a:off x="304800" y="2095500"/>
            <a:ext cx="3695700" cy="476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6090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200275"/>
            <a:ext cx="5486400" cy="465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60903" name="Rectangle 7"/>
          <p:cNvSpPr>
            <a:spLocks noChangeArrowheads="1"/>
          </p:cNvSpPr>
          <p:nvPr/>
        </p:nvSpPr>
        <p:spPr bwMode="auto">
          <a:xfrm>
            <a:off x="7391400" y="4114800"/>
            <a:ext cx="1752600" cy="838200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324087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136090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2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pPr algn="l"/>
            <a:r>
              <a:rPr lang="ru-RU" sz="3200" b="1">
                <a:solidFill>
                  <a:srgbClr val="0099CC"/>
                </a:solidFill>
                <a:latin typeface="Arial" charset="0"/>
              </a:rPr>
              <a:t>Он большой шалун и комик,</a:t>
            </a:r>
            <a:br>
              <a:rPr lang="ru-RU" sz="3200" b="1">
                <a:solidFill>
                  <a:srgbClr val="0099CC"/>
                </a:solidFill>
                <a:latin typeface="Arial" charset="0"/>
              </a:rPr>
            </a:br>
            <a:r>
              <a:rPr lang="ru-RU" sz="3200" b="1">
                <a:solidFill>
                  <a:srgbClr val="0099CC"/>
                </a:solidFill>
                <a:latin typeface="Arial" charset="0"/>
              </a:rPr>
              <a:t>У него на крыше домик.</a:t>
            </a:r>
            <a:br>
              <a:rPr lang="ru-RU" sz="3200" b="1">
                <a:solidFill>
                  <a:srgbClr val="0099CC"/>
                </a:solidFill>
                <a:latin typeface="Arial" charset="0"/>
              </a:rPr>
            </a:br>
            <a:r>
              <a:rPr lang="ru-RU" sz="3200" b="1">
                <a:solidFill>
                  <a:srgbClr val="0099CC"/>
                </a:solidFill>
                <a:latin typeface="Arial" charset="0"/>
              </a:rPr>
              <a:t>Хвастунишка и зазнайка,</a:t>
            </a:r>
            <a:br>
              <a:rPr lang="ru-RU" sz="3200" b="1">
                <a:solidFill>
                  <a:srgbClr val="0099CC"/>
                </a:solidFill>
                <a:latin typeface="Arial" charset="0"/>
              </a:rPr>
            </a:br>
            <a:r>
              <a:rPr lang="ru-RU" sz="3200" b="1">
                <a:solidFill>
                  <a:srgbClr val="0099CC"/>
                </a:solidFill>
                <a:latin typeface="Arial" charset="0"/>
              </a:rPr>
              <a:t>А зовут его...</a:t>
            </a:r>
          </a:p>
        </p:txBody>
      </p:sp>
      <p:pic>
        <p:nvPicPr>
          <p:cNvPr id="13619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362200"/>
            <a:ext cx="3887788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6192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3938" y="1828800"/>
            <a:ext cx="3694112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4360342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3619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Theme">
  <a:themeElements>
    <a:clrScheme name="1_Office Theme 2">
      <a:dk1>
        <a:srgbClr val="000000"/>
      </a:dk1>
      <a:lt1>
        <a:srgbClr val="E8C567"/>
      </a:lt1>
      <a:dk2>
        <a:srgbClr val="2B5502"/>
      </a:dk2>
      <a:lt2>
        <a:srgbClr val="777777"/>
      </a:lt2>
      <a:accent1>
        <a:srgbClr val="909082"/>
      </a:accent1>
      <a:accent2>
        <a:srgbClr val="809EA8"/>
      </a:accent2>
      <a:accent3>
        <a:srgbClr val="F2DFB8"/>
      </a:accent3>
      <a:accent4>
        <a:srgbClr val="000000"/>
      </a:accent4>
      <a:accent5>
        <a:srgbClr val="C6C6C1"/>
      </a:accent5>
      <a:accent6>
        <a:srgbClr val="738F98"/>
      </a:accent6>
      <a:hlink>
        <a:srgbClr val="FFCC66"/>
      </a:hlink>
      <a:folHlink>
        <a:srgbClr val="E9DCB9"/>
      </a:folHlink>
    </a:clrScheme>
    <a:fontScheme name="1_Office Theme">
      <a:majorFont>
        <a:latin typeface="Palatino Linotype"/>
        <a:ea typeface=""/>
        <a:cs typeface=""/>
      </a:majorFont>
      <a:minorFont>
        <a:latin typeface="Palatino Linotype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Office Theme 1">
        <a:dk1>
          <a:srgbClr val="000000"/>
        </a:dk1>
        <a:lt1>
          <a:srgbClr val="E8C567"/>
        </a:lt1>
        <a:dk2>
          <a:srgbClr val="2B5502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2DFB8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Office Theme 2">
        <a:dk1>
          <a:srgbClr val="000000"/>
        </a:dk1>
        <a:lt1>
          <a:srgbClr val="E8C567"/>
        </a:lt1>
        <a:dk2>
          <a:srgbClr val="2B5502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F2DFB8"/>
        </a:accent3>
        <a:accent4>
          <a:srgbClr val="000000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1054</TotalTime>
  <Words>90</Words>
  <Application>Microsoft Office PowerPoint</Application>
  <PresentationFormat>Экран (4:3)</PresentationFormat>
  <Paragraphs>28</Paragraphs>
  <Slides>10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Bookman Old Style</vt:lpstr>
      <vt:lpstr>Calibri</vt:lpstr>
      <vt:lpstr>Comic Sans MS</vt:lpstr>
      <vt:lpstr>Palatino Linotype</vt:lpstr>
      <vt:lpstr>1_Office Theme</vt:lpstr>
      <vt:lpstr>Он пиявок добывал, Карабасу продавал, Весь пропах болотной тиной, Его звали...</vt:lpstr>
      <vt:lpstr>В Простоквашино он жил И с Матроскиным дружил. Простоват он был немножко, Звали песика...</vt:lpstr>
      <vt:lpstr>Он гулял по лесу смело, Но лиса героя съела. На прощанье спел бедняжка. Его звали...</vt:lpstr>
      <vt:lpstr>Бедных кукол бьет и мучит, Ищет он волшебный ключик. У него ужасный вид, Это доктор...</vt:lpstr>
      <vt:lpstr>Много дней он был в пути, Чтоб жену свою найти, А помог ему клубок, Его звали...</vt:lpstr>
      <vt:lpstr>Все узнает, подглядит, Всем мешает и вредит. Ей лишь крыска дорога, А зовут ее...</vt:lpstr>
      <vt:lpstr>И красива, и мила, Только очень уж мала! Стройная фигурочка, А зовут...</vt:lpstr>
      <vt:lpstr>Потерял он как-то хвостик, Но его вернули гости. Он ворчлив, как старичок Этот грустный...</vt:lpstr>
      <vt:lpstr>Он большой шалун и комик, У него на крыше домик. Хвастунишка и зазнайка, А зовут его...</vt:lpstr>
      <vt:lpstr>Презентация PowerPoint</vt:lpstr>
    </vt:vector>
  </TitlesOfParts>
  <Company>SCHOOL®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ОТ  А  ДО Я  Обобщающий ур</dc:title>
  <dc:creator>school</dc:creator>
  <cp:lastModifiedBy>Галина Грачева</cp:lastModifiedBy>
  <cp:revision>105</cp:revision>
  <dcterms:created xsi:type="dcterms:W3CDTF">2012-02-24T09:27:13Z</dcterms:created>
  <dcterms:modified xsi:type="dcterms:W3CDTF">2019-10-11T19:00:13Z</dcterms:modified>
</cp:coreProperties>
</file>