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D0C2-A08E-4374-83D3-B4F177ADF58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0D2-2337-4CE7-8E12-5FFA4392E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D0C2-A08E-4374-83D3-B4F177ADF58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0D2-2337-4CE7-8E12-5FFA4392E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D0C2-A08E-4374-83D3-B4F177ADF58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0D2-2337-4CE7-8E12-5FFA4392E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D0C2-A08E-4374-83D3-B4F177ADF58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0D2-2337-4CE7-8E12-5FFA4392E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D0C2-A08E-4374-83D3-B4F177ADF58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0D2-2337-4CE7-8E12-5FFA4392E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D0C2-A08E-4374-83D3-B4F177ADF58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0D2-2337-4CE7-8E12-5FFA4392E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D0C2-A08E-4374-83D3-B4F177ADF58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0D2-2337-4CE7-8E12-5FFA4392E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D0C2-A08E-4374-83D3-B4F177ADF58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0D2-2337-4CE7-8E12-5FFA4392E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D0C2-A08E-4374-83D3-B4F177ADF58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0D2-2337-4CE7-8E12-5FFA4392E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D0C2-A08E-4374-83D3-B4F177ADF58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0D2-2337-4CE7-8E12-5FFA4392E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D0C2-A08E-4374-83D3-B4F177ADF58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0D2-2337-4CE7-8E12-5FFA4392E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5D0C2-A08E-4374-83D3-B4F177ADF587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370D2-2337-4CE7-8E12-5FFA4392EE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09/0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630932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55576" y="2710162"/>
            <a:ext cx="7775285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«Ритмика и танец как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современное средство оздоровления студентов на уроках физической культуры  в СПО»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43608" y="198266"/>
            <a:ext cx="6480720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ГОБ ПОУ 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Усманский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многопрофильный колледж»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 rot="10800000" flipV="1">
            <a:off x="2195736" y="1082456"/>
            <a:ext cx="4464496" cy="70788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Доклад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372200" y="5885168"/>
            <a:ext cx="2771800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Преподаватель по физической культуре: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В.Н.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Сукочева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http://yanaschkola.yourtalent.ru/9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144000" cy="7315200"/>
          </a:xfrm>
          <a:prstGeom prst="rect">
            <a:avLst/>
          </a:prstGeom>
          <a:noFill/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95536" y="-194415"/>
            <a:ext cx="8352928" cy="32932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ктуальной становится проблема поиска эффективных путей укрепления здоровья ,не только в школе, но и  в СПО, коррекции недостатков физического развития, профилактики заболеваний и увеличения двигательной активности как мощного фактора интеллектуального и эмоционального развития человека.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bigslide.ru/images/8/7182/960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24ua-zp.com/uploads/posts/2016-11/1480357782_olimpiiska9_razminka_2015_0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wpt.ru/uploads/presentation_screenshots/c5ce97bb89e6cba1efa9cf5ec5281d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72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6</cp:revision>
  <dcterms:created xsi:type="dcterms:W3CDTF">2017-11-29T17:47:38Z</dcterms:created>
  <dcterms:modified xsi:type="dcterms:W3CDTF">2017-11-29T18:44:31Z</dcterms:modified>
</cp:coreProperties>
</file>