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DDC8D-8C3A-4626-9E9B-E77D5C4FA28D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C87E1-480B-4E1D-B2E8-A3C374A37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C87E1-480B-4E1D-B2E8-A3C374A3777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47149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Проект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«Технология организации логопедического обследования речевой готовности детей к школе»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1430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учителя-логопеды,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седьмого года жизни.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ПРАКТИЧЕСКАЯ ЗНАЧИМОСТЬ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00100" y="1857364"/>
            <a:ext cx="74295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Комплексный подход при диагностике речевого развития позволит специалистам правильно оценить речевой статус и выработать   рекомендации по дальнейшему обучению ребенка.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928802"/>
            <a:ext cx="4325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FF00"/>
                </a:solidFill>
              </a:rPr>
              <a:t>АКТУАЛЬНОСТЬ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714488"/>
            <a:ext cx="70723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Проблема диагностического обследования  детей с тяжелыми речевыми расстройствами имеет большое теоретическое и практическое значение.  Используемая ранее диагностика  речевой готовности к школе не в полном объеме отвечает современным требованиям  и специфике  контингента детей.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endParaRPr lang="ru-RU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2032"/>
          </a:xfrm>
        </p:spPr>
        <p:txBody>
          <a:bodyPr>
            <a:normAutofit/>
          </a:bodyPr>
          <a:lstStyle/>
          <a:p>
            <a:pPr marL="651510" indent="-514350" algn="ctr">
              <a:lnSpc>
                <a:spcPct val="80000"/>
              </a:lnSpc>
              <a:buNone/>
            </a:pPr>
            <a:r>
              <a:rPr lang="ru-RU" dirty="0" smtClean="0"/>
              <a:t>	</a:t>
            </a:r>
            <a:r>
              <a:rPr lang="ru-RU" sz="4000" dirty="0" smtClean="0">
                <a:solidFill>
                  <a:srgbClr val="002060"/>
                </a:solidFill>
              </a:rPr>
              <a:t>Совершенствование </a:t>
            </a:r>
            <a:r>
              <a:rPr lang="ru-RU" sz="4000" dirty="0" err="1" smtClean="0">
                <a:solidFill>
                  <a:srgbClr val="002060"/>
                </a:solidFill>
              </a:rPr>
              <a:t>диагностико-прогностического</a:t>
            </a:r>
            <a:r>
              <a:rPr lang="ru-RU" sz="4000" dirty="0" smtClean="0">
                <a:solidFill>
                  <a:srgbClr val="002060"/>
                </a:solidFill>
              </a:rPr>
              <a:t> комплекса обследования речевой готовности детей к школе с целью выявления объективного уровня </a:t>
            </a:r>
            <a:r>
              <a:rPr lang="ru-RU" sz="4000" dirty="0" err="1" smtClean="0">
                <a:solidFill>
                  <a:srgbClr val="002060"/>
                </a:solidFill>
              </a:rPr>
              <a:t>сформированности</a:t>
            </a:r>
            <a:r>
              <a:rPr lang="ru-RU" sz="4000" dirty="0" smtClean="0">
                <a:solidFill>
                  <a:srgbClr val="002060"/>
                </a:solidFill>
              </a:rPr>
              <a:t> речевых функций у детей 7 лет</a:t>
            </a:r>
            <a:r>
              <a:rPr lang="ru-RU" sz="4000" dirty="0" smtClean="0">
                <a:solidFill>
                  <a:srgbClr val="002060"/>
                </a:solidFill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ЗАДАЧИ: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16"/>
          </a:xfrm>
        </p:spPr>
        <p:txBody>
          <a:bodyPr>
            <a:normAutofit fontScale="85000" lnSpcReduction="10000"/>
          </a:bodyPr>
          <a:lstStyle/>
          <a:p>
            <a:pPr marL="65151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 и проанализировать существующие в настоящее время диагностики (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Доскалова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Грибова,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Фотекова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Ахутина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Адаптировать диагностику к особенностям воспитанников с ТНР.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Совершенствовать формы сотрудничества педагогов и детей через индивидуально-игровую деятельность.</a:t>
            </a:r>
          </a:p>
          <a:p>
            <a:pPr marL="651510" lvl="0" indent="-514350">
              <a:buNone/>
            </a:pP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Выявить уровень   речевой компетенции  детей 7-го года жизни. </a:t>
            </a:r>
          </a:p>
          <a:p>
            <a:pPr marL="651510" indent="-514350">
              <a:buNone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Оценить эффективность использования диагностики.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ПРОГНОЗ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Разработанная  диагностическая  методика будет:</a:t>
            </a:r>
          </a:p>
          <a:p>
            <a:pPr>
              <a:buNone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отвечать основным требованиям и принципам диагностики; 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более эффективна и экономична по времени;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соответствовать «стандартам» готовности детей к школе;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наглядно привлекательна для дошкольников. 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ЭТАПЫ РЕАЛИЗАЦИИ  ПРОЕКТА.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Ориентировочный </a:t>
            </a:r>
          </a:p>
          <a:p>
            <a:pPr lvl="0" algn="ctr">
              <a:buNone/>
            </a:pPr>
            <a:endParaRPr lang="ru-RU" b="1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Мероприятия:</a:t>
            </a:r>
          </a:p>
          <a:p>
            <a:pPr marL="651510" lvl="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Изучение и анализ существующих методик. </a:t>
            </a:r>
          </a:p>
          <a:p>
            <a:pPr marL="651510" lvl="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Создание адаптированной диагностики.</a:t>
            </a:r>
          </a:p>
          <a:p>
            <a:pPr marL="651510" lvl="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Подбор и систематизация наглядно-дидактического, демонстрационного материала.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32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Диагностический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Мероприятия: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Предварительное собеседование с воспитателями группы о состоянии речевого развития детей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Беседа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 ребенком.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Наблюдение.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Игра.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Графомоторные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тесты.</a:t>
            </a:r>
          </a:p>
          <a:p>
            <a:pPr marL="651510" indent="-514350">
              <a:buFont typeface="+mj-lt"/>
              <a:buAutoNum type="arabicPeriod"/>
              <a:tabLst>
                <a:tab pos="25146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Разработка критериев оценки и показателей уровня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сформированности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компонентов речи.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Заключительный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0050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Мероприятия: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Анализ и корректировка диагностики.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Круглый стол «Итоги диагностики». 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Внедрение технологии  организации логопедического обследования речевой готовности детей к школе.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Требования к диагностике: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lvl="0" indent="-5143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Надежность.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Валидность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Достоверность.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Объективность.</a:t>
            </a:r>
          </a:p>
          <a:p>
            <a:pPr marL="651510" indent="-514350">
              <a:buNone/>
            </a:pPr>
            <a:r>
              <a:rPr lang="ru-RU" sz="4400" dirty="0" smtClean="0"/>
              <a:t> 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246</Words>
  <PresentationFormat>Экран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Проект  «Технология организации логопедического обследования речевой готовности детей к школе»</vt:lpstr>
      <vt:lpstr>АКТУАЛЬНОСТЬ </vt:lpstr>
      <vt:lpstr>ЦЕЛЬ:</vt:lpstr>
      <vt:lpstr>ЗАДАЧИ:</vt:lpstr>
      <vt:lpstr>ПРОГНОЗ</vt:lpstr>
      <vt:lpstr>ЭТАПЫ РЕАЛИЗАЦИИ  ПРОЕКТА.</vt:lpstr>
      <vt:lpstr>Диагностический</vt:lpstr>
      <vt:lpstr>Заключительный</vt:lpstr>
      <vt:lpstr>Требования к диагностике:</vt:lpstr>
      <vt:lpstr>ПРАКТИЧЕСКАЯ ЗНАЧИМОСТЬ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«Технология организации логопедического обследования детей 7-го года жизни» </dc:title>
  <cp:lastModifiedBy>Логопед</cp:lastModifiedBy>
  <cp:revision>15</cp:revision>
  <dcterms:modified xsi:type="dcterms:W3CDTF">2010-05-18T04:42:32Z</dcterms:modified>
</cp:coreProperties>
</file>