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6" r:id="rId4"/>
    <p:sldId id="268" r:id="rId5"/>
    <p:sldId id="258" r:id="rId6"/>
    <p:sldId id="270" r:id="rId7"/>
    <p:sldId id="259" r:id="rId8"/>
    <p:sldId id="261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B87C5-849F-41C0-B37E-8DE20A81F6F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0D1D-D3D0-408E-8EC6-3E768F9A6C7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B87C5-849F-41C0-B37E-8DE20A81F6F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0D1D-D3D0-408E-8EC6-3E768F9A6C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B87C5-849F-41C0-B37E-8DE20A81F6F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0D1D-D3D0-408E-8EC6-3E768F9A6C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B87C5-849F-41C0-B37E-8DE20A81F6F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0D1D-D3D0-408E-8EC6-3E768F9A6C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B87C5-849F-41C0-B37E-8DE20A81F6F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0D1D-D3D0-408E-8EC6-3E768F9A6C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B87C5-849F-41C0-B37E-8DE20A81F6F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0D1D-D3D0-408E-8EC6-3E768F9A6C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B87C5-849F-41C0-B37E-8DE20A81F6F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0D1D-D3D0-408E-8EC6-3E768F9A6C7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B87C5-849F-41C0-B37E-8DE20A81F6F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0D1D-D3D0-408E-8EC6-3E768F9A6C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B87C5-849F-41C0-B37E-8DE20A81F6F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0D1D-D3D0-408E-8EC6-3E768F9A6C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B87C5-849F-41C0-B37E-8DE20A81F6F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0D1D-D3D0-408E-8EC6-3E768F9A6C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B87C5-849F-41C0-B37E-8DE20A81F6F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80D1D-D3D0-408E-8EC6-3E768F9A6C7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D5B87C5-849F-41C0-B37E-8DE20A81F6FE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3F80D1D-D3D0-408E-8EC6-3E768F9A6C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2376264"/>
          </a:xfrm>
        </p:spPr>
        <p:txBody>
          <a:bodyPr/>
          <a:lstStyle/>
          <a:p>
            <a:r>
              <a:rPr lang="ru-RU" dirty="0" smtClean="0"/>
              <a:t>Путешествие на Северный полюс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67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04" y="260648"/>
            <a:ext cx="8394192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598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09" y="188640"/>
            <a:ext cx="8640960" cy="644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45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37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" y="260648"/>
            <a:ext cx="9133840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792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260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964"/>
            <a:ext cx="9144000" cy="654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980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62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235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784976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767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64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Арктика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640960" cy="6264696"/>
          </a:xfrm>
        </p:spPr>
      </p:pic>
    </p:spTree>
    <p:extLst>
      <p:ext uri="{BB962C8B-B14F-4D97-AF65-F5344CB8AC3E}">
        <p14:creationId xmlns:p14="http://schemas.microsoft.com/office/powerpoint/2010/main" val="174371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672"/>
            <a:ext cx="9144000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036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856984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457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83" y="5661248"/>
            <a:ext cx="7499353" cy="936104"/>
          </a:xfrm>
        </p:spPr>
        <p:txBody>
          <a:bodyPr/>
          <a:lstStyle/>
          <a:p>
            <a:pPr algn="ctr"/>
            <a:r>
              <a:rPr lang="ru-RU" dirty="0" smtClean="0"/>
              <a:t>Жители севера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712968" cy="5184576"/>
          </a:xfrm>
        </p:spPr>
      </p:pic>
    </p:spTree>
    <p:extLst>
      <p:ext uri="{BB962C8B-B14F-4D97-AF65-F5344CB8AC3E}">
        <p14:creationId xmlns:p14="http://schemas.microsoft.com/office/powerpoint/2010/main" val="108217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94932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653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5445224"/>
            <a:ext cx="7766248" cy="1152128"/>
          </a:xfrm>
        </p:spPr>
        <p:txBody>
          <a:bodyPr/>
          <a:lstStyle/>
          <a:p>
            <a:r>
              <a:rPr lang="ru-RU" dirty="0" smtClean="0"/>
              <a:t>Быт и труд жителей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88640"/>
            <a:ext cx="6048672" cy="4752528"/>
          </a:xfrm>
        </p:spPr>
      </p:pic>
    </p:spTree>
    <p:extLst>
      <p:ext uri="{BB962C8B-B14F-4D97-AF65-F5344CB8AC3E}">
        <p14:creationId xmlns:p14="http://schemas.microsoft.com/office/powerpoint/2010/main" val="174311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7" y="338137"/>
            <a:ext cx="8239125" cy="61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00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2132856"/>
            <a:ext cx="7262192" cy="2880320"/>
          </a:xfrm>
        </p:spPr>
        <p:txBody>
          <a:bodyPr/>
          <a:lstStyle/>
          <a:p>
            <a:pPr algn="ctr"/>
            <a:r>
              <a:rPr lang="ru-RU" dirty="0" smtClean="0"/>
              <a:t>Обитатели Севера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69950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56</TotalTime>
  <Words>13</Words>
  <Application>Microsoft Office PowerPoint</Application>
  <PresentationFormat>Экран (4:3)</PresentationFormat>
  <Paragraphs>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Путешествие на Северный полюс</vt:lpstr>
      <vt:lpstr>Арктика</vt:lpstr>
      <vt:lpstr>Презентация PowerPoint</vt:lpstr>
      <vt:lpstr>Презентация PowerPoint</vt:lpstr>
      <vt:lpstr>Жители севера</vt:lpstr>
      <vt:lpstr>Презентация PowerPoint</vt:lpstr>
      <vt:lpstr>Быт и труд жителей</vt:lpstr>
      <vt:lpstr>Презентация PowerPoint</vt:lpstr>
      <vt:lpstr>Обитатели Севера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на Северный полюс</dc:title>
  <dc:creator>Комп</dc:creator>
  <cp:lastModifiedBy>Комп</cp:lastModifiedBy>
  <cp:revision>7</cp:revision>
  <dcterms:created xsi:type="dcterms:W3CDTF">2014-11-10T15:48:15Z</dcterms:created>
  <dcterms:modified xsi:type="dcterms:W3CDTF">2014-11-25T06:43:50Z</dcterms:modified>
</cp:coreProperties>
</file>