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72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50D95-28EB-4DD2-B1C4-890B98A75B4C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41B79-B5C8-4564-8067-D0BD243A38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5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F50EE9A-709D-4C1F-A7FD-33B9D8672BD4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95D81E-7358-4A03-9AC2-62C2D407B4B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author.ru/kak_chasto_est_testo_vred_i_polza_pechenogo__6365" TargetMode="External"/><Relationship Id="rId2" Type="http://schemas.openxmlformats.org/officeDocument/2006/relationships/hyperlink" Target="http://www.hlebopechka.net/h45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 «Школа кулинаров»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Фото\Битва хоров Жарки\DCIM\173___12\IMG_1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7" y="1052736"/>
            <a:ext cx="53640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Фото\Битва хоров Жарки\DCIM\173___12\IMG_15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7" b="10124"/>
          <a:stretch/>
        </p:blipFill>
        <p:spPr bwMode="auto">
          <a:xfrm>
            <a:off x="395536" y="4753349"/>
            <a:ext cx="3816424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Фото\Битва хоров Жарки\DCIM\173___12\IMG_16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17860"/>
          <a:stretch/>
        </p:blipFill>
        <p:spPr bwMode="auto">
          <a:xfrm rot="21241287">
            <a:off x="4776800" y="1007555"/>
            <a:ext cx="4191185" cy="228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Фото\Битва хоров Жарки\DCIM\173___12\IMG_16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999" y="3991962"/>
            <a:ext cx="4135779" cy="280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2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 этап «Раскатываем тесто»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024336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2828836"/>
            <a:ext cx="4032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Присыпаем мукой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стол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раскатываем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полученное тесто.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936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4 этап «Вырезаем печенье»</a:t>
            </a:r>
            <a:endParaRPr lang="ru-RU" dirty="0"/>
          </a:p>
        </p:txBody>
      </p:sp>
      <p:pic>
        <p:nvPicPr>
          <p:cNvPr id="4" name="Объект 3" descr="C:\Users\DNS\Desktop\кулинар\SAM_0199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899592" y="2492896"/>
            <a:ext cx="3628505" cy="2722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3105835"/>
            <a:ext cx="3888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Из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полученного блина вырезаем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печенье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различной формы</a:t>
            </a:r>
          </a:p>
        </p:txBody>
      </p:sp>
    </p:spTree>
    <p:extLst>
      <p:ext uri="{BB962C8B-B14F-4D97-AF65-F5344CB8AC3E}">
        <p14:creationId xmlns:p14="http://schemas.microsoft.com/office/powerpoint/2010/main" val="4496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 этап «Завершающий»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2334970" cy="31153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31840" y="2967335"/>
            <a:ext cx="5760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Выкладываем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печенье на противень, разогреваем духовку до 180 градусов.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Ставим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противень в духовку на 20 минут.</a:t>
            </a:r>
          </a:p>
        </p:txBody>
      </p:sp>
    </p:spTree>
    <p:extLst>
      <p:ext uri="{BB962C8B-B14F-4D97-AF65-F5344CB8AC3E}">
        <p14:creationId xmlns:p14="http://schemas.microsoft.com/office/powerpoint/2010/main" val="17550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Приятного аппетита</a:t>
            </a:r>
            <a:r>
              <a:rPr lang="ru-RU" dirty="0"/>
              <a:t>!</a:t>
            </a:r>
          </a:p>
        </p:txBody>
      </p:sp>
      <p:pic>
        <p:nvPicPr>
          <p:cNvPr id="4" name="Объект 3" descr="C:\Users\DNS\Desktop\кулинар\SAM_0201.JPG"/>
          <p:cNvPicPr>
            <a:picLocks noGrp="1"/>
          </p:cNvPicPr>
          <p:nvPr>
            <p:ph idx="1"/>
          </p:nvPr>
        </p:nvPicPr>
        <p:blipFill>
          <a:blip r:embed="rId2" cstate="print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4" r="12514" b="24110"/>
          <a:stretch>
            <a:fillRect/>
          </a:stretch>
        </p:blipFill>
        <p:spPr bwMode="auto">
          <a:xfrm>
            <a:off x="1043608" y="2636912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62936" y="3244334"/>
            <a:ext cx="3789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Печенье готово!</a:t>
            </a:r>
          </a:p>
        </p:txBody>
      </p:sp>
    </p:spTree>
    <p:extLst>
      <p:ext uri="{BB962C8B-B14F-4D97-AF65-F5344CB8AC3E}">
        <p14:creationId xmlns:p14="http://schemas.microsoft.com/office/powerpoint/2010/main" val="359664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Среднее значение данных о пищевой ценности на 100 гр. печенья: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Белков		7,17 г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Жиров		18,57 г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Углеводов		49,97 г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Калорийность 	504,00 ккал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Пищевая ценность  нашего печенья: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4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280919" cy="435334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В результате работы над проектом я узнал о калорийности  продуктов, входящих в состав теста для печенья, о пользе и вреде печёного теста.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-Научился замешивать тесто до состояния пластичности, узнал, что означают термины: пластичность, эластичность, вязкость, сила муки, упругость; под присмотром мамы научился пользоваться духовкой электроплиты.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Мне понравилось доставлять радость другим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людям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 Своё печенье я продемонстрировал в классе на конкурсе, угостил одноклассников.)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1.Воспользовался рецептом, который предложила мама.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2.Интернет – ресурсы: </a:t>
            </a:r>
            <a:r>
              <a:rPr lang="ru-RU" u="sng" dirty="0">
                <a:hlinkClick r:id="rId2"/>
              </a:rPr>
              <a:t>http://www.hlebopechka.net/h45.php</a:t>
            </a:r>
            <a:endParaRPr lang="ru-RU" dirty="0"/>
          </a:p>
          <a:p>
            <a:r>
              <a:rPr lang="ru-RU" u="sng" dirty="0">
                <a:hlinkClick r:id="rId3"/>
              </a:rPr>
              <a:t>http://www.topauthor.ru/kak_chasto_est_testo_vred_i_polza_pechenogo__6365</a:t>
            </a:r>
            <a:endParaRPr lang="ru-RU" dirty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А.А.Плешаков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Окружающий мир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3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1ч. с.80,81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01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66429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176780" algn="l"/>
              </a:tabLst>
            </a:pPr>
            <a:r>
              <a:rPr lang="ru-RU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Проект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«Школа кулинаров»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(«Печенье по –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Бибаевски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»)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7160840" cy="2808312"/>
          </a:xfrm>
        </p:spPr>
        <p:txBody>
          <a:bodyPr>
            <a:noAutofit/>
          </a:bodyPr>
          <a:lstStyle/>
          <a:p>
            <a:pPr algn="r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Бибаев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Илья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Выполнил:ученик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«Б»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МОБУ «СОШ №172»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Назаренко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.Архара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02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353347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1.Выяснить полезность продуктов, которые необходимы для  приготовления «Печенья по-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Бибаевски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»,научиться самому готовить  это печенье.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2.Развивать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вкус, творческую инициативу, расширить знания и кругозор о правильном питании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5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1687984"/>
            <a:ext cx="8319061" cy="46413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1.Выяснить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какую роль в повседневной жизни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человека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занимает тесто? Какая же польза и, одновременно, вред от печеного теста?                              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2.Научиться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готовить печенье по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рецепту мамы.                            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3.Рассказать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 полезных свойствах печенья.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77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1772816"/>
            <a:ext cx="7668840" cy="46085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работы: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Сроки работы: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неделя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ия результатов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Продукт: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печенье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4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136903" cy="460851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*  1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пачка сливочного масла               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ч.ложки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соды, гашеная уксусом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стакана сахара                         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* 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1,5 стакана муки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/>
              <a:t>*   Арахис (</a:t>
            </a:r>
            <a:r>
              <a:rPr lang="ru-RU" sz="3600" b="1" smtClean="0"/>
              <a:t>по желанию )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Рецепт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песочного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печенья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–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Бибаевски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0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2474595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Химический состав арахиса состоит из таких веществ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916832"/>
            <a:ext cx="8136903" cy="42093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*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% масел, около 25-30% белка, что зависит от сорта арахиса.                                                  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*    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состав также входят витамины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Д, В, РР, Е.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marL="0" indent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*Арахис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является рекордсменом среди орехов по вхождению в состав кальция, магния, марганца, калия и меди.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93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6600" b="1" dirty="0" smtClean="0"/>
              <a:t>1 </a:t>
            </a:r>
            <a:r>
              <a:rPr lang="ru-RU" b="1" dirty="0" smtClean="0"/>
              <a:t>этап </a:t>
            </a:r>
            <a:r>
              <a:rPr lang="ru-RU" b="1" dirty="0"/>
              <a:t>«Замешиваем тесто»</a:t>
            </a:r>
            <a:endParaRPr lang="ru-RU" dirty="0"/>
          </a:p>
        </p:txBody>
      </p:sp>
      <p:pic>
        <p:nvPicPr>
          <p:cNvPr id="4" name="Объект 3" descr="C:\Users\DNS\Desktop\кулинар\SAM_0193.JPG"/>
          <p:cNvPicPr>
            <a:picLocks noGrp="1"/>
          </p:cNvPicPr>
          <p:nvPr>
            <p:ph idx="1"/>
          </p:nvPr>
        </p:nvPicPr>
        <p:blipFill>
          <a:blip r:embed="rId2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5" t="6303" r="18593" b="37535"/>
          <a:stretch>
            <a:fillRect/>
          </a:stretch>
        </p:blipFill>
        <p:spPr bwMode="auto">
          <a:xfrm>
            <a:off x="899592" y="2132856"/>
            <a:ext cx="3141018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NS\Desktop\кулинар\SAM_0196.JPG"/>
          <p:cNvPicPr/>
          <p:nvPr/>
        </p:nvPicPr>
        <p:blipFill>
          <a:blip r:embed="rId3" cstate="print">
            <a:lum bright="1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68" b="25641"/>
          <a:stretch>
            <a:fillRect/>
          </a:stretch>
        </p:blipFill>
        <p:spPr bwMode="auto">
          <a:xfrm>
            <a:off x="5220072" y="2132856"/>
            <a:ext cx="302433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945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36912"/>
            <a:ext cx="8136904" cy="345069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Тесто для печенья должно быть пластичным и не прилипать к рукам. Для облегчения раскатывания и работы получившееся тесто убираем в пакет и в холодильник на 20-40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мин.,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можно просто в пакет и дать «отдохнуть», закутав в полотенце на 20 мин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  «Даём тесту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отдохнуть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20 -40  минут»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656</TotalTime>
  <Words>466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Проект «Школа кулинаров»</vt:lpstr>
      <vt:lpstr>Проект «Школа кулинаров» («Печенье по – Бибаевски»)</vt:lpstr>
      <vt:lpstr>Цель:</vt:lpstr>
      <vt:lpstr>Задачи:</vt:lpstr>
      <vt:lpstr>Презентация PowerPoint</vt:lpstr>
      <vt:lpstr>Рецепт песочного печенья по – Бибаевски</vt:lpstr>
      <vt:lpstr>Химический состав арахиса состоит из таких веществ:</vt:lpstr>
      <vt:lpstr>1 этап «Замешиваем тесто»</vt:lpstr>
      <vt:lpstr>2 этап  «Даём тесту отдохнуть                20 -40  минут»</vt:lpstr>
      <vt:lpstr>3 этап «Раскатываем тесто»</vt:lpstr>
      <vt:lpstr>4 этап «Вырезаем печенье»</vt:lpstr>
      <vt:lpstr>5 этап «Завершающий»</vt:lpstr>
      <vt:lpstr>Приятного аппетита!</vt:lpstr>
      <vt:lpstr>Пищевая ценность  нашего печенья:</vt:lpstr>
      <vt:lpstr>Вывод:</vt:lpstr>
      <vt:lpstr>Источники: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2017-04-03T11:57:20Z</dcterms:created>
  <dcterms:modified xsi:type="dcterms:W3CDTF">2017-04-11T15:15:22Z</dcterms:modified>
</cp:coreProperties>
</file>