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72" r:id="rId2"/>
    <p:sldId id="256" r:id="rId3"/>
    <p:sldId id="258" r:id="rId4"/>
    <p:sldId id="269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3" d="100"/>
          <a:sy n="73" d="100"/>
        </p:scale>
        <p:origin x="-8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8BBAF-4CA6-4FB5-8D3C-1072CBE47731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251C4-1CDF-4B0D-9BC2-8D8BD6EE9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07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251C4-1CDF-4B0D-9BC2-8D8BD6EE924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0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screen">
              <a:alphaModFix amt="1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676400"/>
            <a:ext cx="6046440" cy="1524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ГБОУ Школа№ 633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293096"/>
            <a:ext cx="3886200" cy="736103"/>
          </a:xfrm>
        </p:spPr>
        <p:txBody>
          <a:bodyPr/>
          <a:lstStyle/>
          <a:p>
            <a:r>
              <a:rPr lang="ru-RU" dirty="0" smtClean="0"/>
              <a:t>Воспитатель : Самохина В.А.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139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6279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Синенький прямоугольник</a:t>
            </a:r>
            <a:br>
              <a:rPr lang="ru-RU" sz="2800" dirty="0" smtClean="0"/>
            </a:br>
            <a:r>
              <a:rPr lang="ru-RU" sz="2800" dirty="0" smtClean="0"/>
              <a:t>Вам покажет, где найти</a:t>
            </a:r>
            <a:br>
              <a:rPr lang="ru-RU" sz="2800" dirty="0" smtClean="0"/>
            </a:br>
            <a:r>
              <a:rPr lang="ru-RU" sz="2800" dirty="0" smtClean="0"/>
              <a:t>Остановку и заправку</a:t>
            </a:r>
            <a:br>
              <a:rPr lang="ru-RU" sz="2800" dirty="0" smtClean="0"/>
            </a:br>
            <a:r>
              <a:rPr lang="ru-RU" sz="2800" dirty="0" smtClean="0"/>
              <a:t>Все, что нужно вам в пути!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356992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996952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63354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1">
        <p14:prism isContent="1"/>
      </p:transition>
    </mc:Choice>
    <mc:Fallback xmlns="">
      <p:transition spd="slow" advTm="75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Светофор- </a:t>
            </a:r>
            <a:r>
              <a:rPr lang="ru-RU" sz="2800" dirty="0"/>
              <a:t>б</a:t>
            </a:r>
            <a:r>
              <a:rPr lang="ru-RU" sz="2800" dirty="0" smtClean="0"/>
              <a:t>ольшой помощник,</a:t>
            </a:r>
            <a:br>
              <a:rPr lang="ru-RU" sz="2800" dirty="0" smtClean="0"/>
            </a:br>
            <a:r>
              <a:rPr lang="ru-RU" sz="2800" dirty="0" smtClean="0"/>
              <a:t>Лучше друг для всех в пути.</a:t>
            </a:r>
            <a:br>
              <a:rPr lang="ru-RU" sz="2800" dirty="0" smtClean="0"/>
            </a:br>
            <a:r>
              <a:rPr lang="ru-RU" sz="2800" dirty="0" smtClean="0"/>
              <a:t>Он всегда предупреждает</a:t>
            </a:r>
            <a:br>
              <a:rPr lang="ru-RU" sz="2800" dirty="0" smtClean="0"/>
            </a:br>
            <a:r>
              <a:rPr lang="ru-RU" sz="2800" dirty="0" smtClean="0"/>
              <a:t>Цветом, можно ли идти.</a:t>
            </a:r>
            <a:endParaRPr lang="ru-RU" sz="2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636912"/>
            <a:ext cx="4979543" cy="3733800"/>
          </a:xfrm>
        </p:spPr>
      </p:pic>
      <p:pic>
        <p:nvPicPr>
          <p:cNvPr id="4" name="Объект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708920"/>
            <a:ext cx="497954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7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51">
        <p14:prism isContent="1"/>
      </p:transition>
    </mc:Choice>
    <mc:Fallback xmlns="">
      <p:transition spd="slow" advTm="77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4978896" cy="28803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отличный переход.</a:t>
            </a:r>
            <a:br>
              <a:rPr lang="ru-RU" sz="2400" dirty="0" smtClean="0"/>
            </a:br>
            <a:r>
              <a:rPr lang="ru-RU" sz="2400" dirty="0" smtClean="0"/>
              <a:t>По нему идет народ.</a:t>
            </a:r>
            <a:br>
              <a:rPr lang="ru-RU" sz="2400" dirty="0" smtClean="0"/>
            </a:br>
            <a:r>
              <a:rPr lang="ru-RU" sz="2400" dirty="0" smtClean="0"/>
              <a:t>Здесь специальная разметка,</a:t>
            </a:r>
            <a:br>
              <a:rPr lang="ru-RU" sz="2400" dirty="0" smtClean="0"/>
            </a:br>
            <a:r>
              <a:rPr lang="ru-RU" sz="2400" dirty="0" smtClean="0"/>
              <a:t>«Зеброю» зовется метко!</a:t>
            </a:r>
            <a:br>
              <a:rPr lang="ru-RU" sz="2400" dirty="0" smtClean="0"/>
            </a:br>
            <a:r>
              <a:rPr lang="ru-RU" sz="2400" dirty="0" smtClean="0"/>
              <a:t>Белые полоски тут</a:t>
            </a:r>
            <a:br>
              <a:rPr lang="ru-RU" sz="2400" dirty="0" smtClean="0"/>
            </a:br>
            <a:r>
              <a:rPr lang="ru-RU" sz="2400" dirty="0" smtClean="0"/>
              <a:t>Через улицу ведут!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19303" y="970892"/>
            <a:ext cx="4038600" cy="302894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077072"/>
            <a:ext cx="3170741" cy="2482552"/>
          </a:xfrm>
        </p:spPr>
      </p:pic>
      <p:pic>
        <p:nvPicPr>
          <p:cNvPr id="5122" name="Picture 2" descr="C:\Users\Лёша\Desktop\Детский сад ПДД\DSC045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3168352" cy="237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1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38">
        <p14:prism isContent="1"/>
      </p:transition>
    </mc:Choice>
    <mc:Fallback xmlns="">
      <p:transition spd="slow" advTm="114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28663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 мамой я играть люблю!</a:t>
            </a:r>
            <a:br>
              <a:rPr lang="ru-RU" sz="2800" dirty="0" smtClean="0"/>
            </a:br>
            <a:r>
              <a:rPr lang="ru-RU" sz="2800" dirty="0" smtClean="0"/>
              <a:t>Светофоры мастерю!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0648"/>
            <a:ext cx="4038600" cy="302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01008"/>
            <a:ext cx="3945632" cy="2743200"/>
          </a:xfrm>
        </p:spPr>
      </p:pic>
      <p:pic>
        <p:nvPicPr>
          <p:cNvPr id="6146" name="Picture 2" descr="C:\Users\Лёша\Desktop\Детский сад ПДД\DSC045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050587" cy="300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21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2">
        <p14:prism isContent="1"/>
      </p:transition>
    </mc:Choice>
    <mc:Fallback xmlns="">
      <p:transition spd="slow" advTm="80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Ох, у папы за рулем</a:t>
            </a:r>
            <a:br>
              <a:rPr lang="ru-RU" sz="3200" dirty="0" smtClean="0"/>
            </a:br>
            <a:r>
              <a:rPr lang="ru-RU" sz="3200" dirty="0" smtClean="0"/>
              <a:t>Нынче нарушение.</a:t>
            </a:r>
            <a:br>
              <a:rPr lang="ru-RU" sz="3200" dirty="0" smtClean="0"/>
            </a:br>
            <a:r>
              <a:rPr lang="ru-RU" sz="3200" dirty="0" smtClean="0"/>
              <a:t>Повторять я буду с ним </a:t>
            </a:r>
            <a:br>
              <a:rPr lang="ru-RU" sz="3200" dirty="0" smtClean="0"/>
            </a:br>
            <a:r>
              <a:rPr lang="ru-RU" sz="3200" dirty="0" smtClean="0"/>
              <a:t>Правило движения!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12976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420888"/>
            <a:ext cx="3657600" cy="2743200"/>
          </a:xfr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492896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3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2">
        <p14:prism isContent="1"/>
      </p:transition>
    </mc:Choice>
    <mc:Fallback xmlns="">
      <p:transition spd="slow" advTm="80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Мы строители с тобой.</a:t>
            </a:r>
            <a:br>
              <a:rPr lang="ru-RU" sz="3200" dirty="0" smtClean="0"/>
            </a:br>
            <a:r>
              <a:rPr lang="ru-RU" sz="3200" dirty="0" smtClean="0"/>
              <a:t>Большой город возведем.</a:t>
            </a:r>
            <a:br>
              <a:rPr lang="ru-RU" sz="3200" dirty="0" smtClean="0"/>
            </a:br>
            <a:r>
              <a:rPr lang="ru-RU" sz="3200" dirty="0" smtClean="0"/>
              <a:t>Будут там шоссе, дороги ,переходы, светофоры!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29000"/>
            <a:ext cx="4038600" cy="302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36912"/>
            <a:ext cx="3960440" cy="3096344"/>
          </a:xfrm>
        </p:spPr>
      </p:pic>
    </p:spTree>
    <p:extLst>
      <p:ext uri="{BB962C8B-B14F-4D97-AF65-F5344CB8AC3E}">
        <p14:creationId xmlns:p14="http://schemas.microsoft.com/office/powerpoint/2010/main" val="2364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52">
        <p14:prism isContent="1"/>
      </p:transition>
    </mc:Choice>
    <mc:Fallback xmlns="">
      <p:transition spd="slow" advTm="98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06686" cy="23622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Осторожно на дороге!</a:t>
            </a:r>
            <a:br>
              <a:rPr lang="ru-RU" sz="2800" dirty="0" smtClean="0"/>
            </a:br>
            <a:r>
              <a:rPr lang="ru-RU" sz="2800" dirty="0" smtClean="0"/>
              <a:t>Берегите руки – ноги.</a:t>
            </a:r>
            <a:br>
              <a:rPr lang="ru-RU" sz="2800" dirty="0" smtClean="0"/>
            </a:br>
            <a:r>
              <a:rPr lang="ru-RU" sz="2800" dirty="0" smtClean="0"/>
              <a:t>Помни правила везде,</a:t>
            </a:r>
            <a:br>
              <a:rPr lang="ru-RU" sz="2800" dirty="0" smtClean="0"/>
            </a:br>
            <a:r>
              <a:rPr lang="ru-RU" sz="2800" dirty="0" smtClean="0"/>
              <a:t>А иначе быть беде!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429000"/>
            <a:ext cx="3729608" cy="28152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8640"/>
            <a:ext cx="3884240" cy="2913179"/>
          </a:xfrm>
        </p:spPr>
      </p:pic>
      <p:pic>
        <p:nvPicPr>
          <p:cNvPr id="7171" name="Picture 3" descr="C:\Users\Лёша\Desktop\Детский сад ПДД\DSC045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49" y="2708920"/>
            <a:ext cx="4512367" cy="356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3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6">
        <p14:prism isContent="1"/>
      </p:transition>
    </mc:Choice>
    <mc:Fallback xmlns="">
      <p:transition spd="slow" advTm="97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1412776"/>
            <a:ext cx="4464496" cy="3312368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Конец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12462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9">
        <p14:prism isContent="1"/>
      </p:transition>
    </mc:Choice>
    <mc:Fallback xmlns="">
      <p:transition spd="slow" advTm="59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Москвичи с рождения -  за правило дорожного  движения!</a:t>
            </a:r>
            <a:endParaRPr lang="ru-RU" dirty="0"/>
          </a:p>
        </p:txBody>
      </p:sp>
      <p:pic>
        <p:nvPicPr>
          <p:cNvPr id="1026" name="Picture 2" descr="http://www.edu54.ru/sites/default/files/images/2010/08/d14b7f9815a421491b65a8b9417aed95110527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177" y="1510878"/>
            <a:ext cx="6841207" cy="479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96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0">
        <p14:prism isContent="1"/>
      </p:transition>
    </mc:Choice>
    <mc:Fallback xmlns="">
      <p:transition spd="slow" advTm="58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404664"/>
            <a:ext cx="8064896" cy="5544616"/>
          </a:xfrm>
        </p:spPr>
        <p:txBody>
          <a:bodyPr>
            <a:normAutofit/>
          </a:bodyPr>
          <a:lstStyle/>
          <a:p>
            <a:pPr>
              <a:tabLst>
                <a:tab pos="3773488" algn="l"/>
              </a:tabLst>
            </a:pPr>
            <a:r>
              <a:rPr lang="ru-RU" sz="2400" dirty="0" smtClean="0"/>
              <a:t>Окружающая ребенка среда – это не только семья, детский сад, но и улица,  детская площадка. Быстро двигающиеся, яркие, разнообразные машины привлекают внимание детей. Важно как можно раньше научить наших детей правилам дорожного движения.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Для привития  детям навыков дорожного движения в детском саду проводятся с детьми прогулки, спортивные развлечения по правилам дорожного движения , беседы, где изучают светофор, дорожные знаки.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640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02">
        <p14:prism isContent="1"/>
      </p:transition>
    </mc:Choice>
    <mc:Fallback xmlns="">
      <p:transition spd="slow" advTm="209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2400" dirty="0"/>
              <a:t>Родители стали нашими первыми помощниками для закрепления у детей знаний и навыков по правилам дорожного движения (совместные игры, изготовление поделок, рисунков).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492896"/>
            <a:ext cx="6473693" cy="4065315"/>
          </a:xfrm>
        </p:spPr>
      </p:pic>
    </p:spTree>
    <p:extLst>
      <p:ext uri="{BB962C8B-B14F-4D97-AF65-F5344CB8AC3E}">
        <p14:creationId xmlns:p14="http://schemas.microsoft.com/office/powerpoint/2010/main" val="198268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15">
        <p14:prism isContent="1"/>
      </p:transition>
    </mc:Choice>
    <mc:Fallback xmlns="">
      <p:transition spd="slow" advTm="90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4752528"/>
          </a:xfrm>
        </p:spPr>
        <p:txBody>
          <a:bodyPr>
            <a:noAutofit/>
          </a:bodyPr>
          <a:lstStyle/>
          <a:p>
            <a:r>
              <a:rPr lang="ru-RU" sz="2000" dirty="0"/>
              <a:t>Программное содержание:</a:t>
            </a:r>
            <a:br>
              <a:rPr lang="ru-RU" sz="2000" dirty="0"/>
            </a:br>
            <a:r>
              <a:rPr lang="ru-RU" sz="2000" dirty="0"/>
              <a:t>В игровой форме закрепить знания о правилах дорожного движения, дорожных знаках. Углубить знания о правилах поведения на улицах.</a:t>
            </a:r>
            <a:br>
              <a:rPr lang="ru-RU" sz="2000" dirty="0"/>
            </a:br>
            <a:r>
              <a:rPr lang="ru-RU" sz="2000" dirty="0" smtClean="0"/>
              <a:t>Довести </a:t>
            </a:r>
            <a:r>
              <a:rPr lang="ru-RU" sz="2000" dirty="0"/>
              <a:t>до сознания детей, к чему может привести нарушение правил дорожного движения.</a:t>
            </a:r>
            <a:br>
              <a:rPr lang="ru-RU" sz="2000" dirty="0"/>
            </a:br>
            <a:r>
              <a:rPr lang="ru-RU" sz="2000" dirty="0" smtClean="0"/>
              <a:t>Способствовать </a:t>
            </a:r>
            <a:r>
              <a:rPr lang="ru-RU" sz="2000" dirty="0"/>
              <a:t>развитию осторожности, осмотрительности на дорогах, воспитывать внимание, сосредоточенность.</a:t>
            </a:r>
            <a:br>
              <a:rPr lang="ru-RU" sz="2000" dirty="0"/>
            </a:br>
            <a:r>
              <a:rPr lang="ru-RU" sz="2000" dirty="0"/>
              <a:t>закреплять правила дорожного движения;</a:t>
            </a:r>
            <a:br>
              <a:rPr lang="ru-RU" sz="2000" dirty="0"/>
            </a:br>
            <a:r>
              <a:rPr lang="ru-RU" sz="2000" dirty="0"/>
              <a:t>учить применять свои знания на </a:t>
            </a:r>
            <a:r>
              <a:rPr lang="ru-RU" sz="2000" dirty="0" smtClean="0"/>
              <a:t>практике.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Предварительная работа: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Знакомство детей с правилами дорожного движения;</a:t>
            </a:r>
            <a:br>
              <a:rPr lang="ru-RU" sz="2000" dirty="0"/>
            </a:br>
            <a:r>
              <a:rPr lang="ru-RU" sz="2000" dirty="0"/>
              <a:t>Знакомство детей со знаками дорожного движения;</a:t>
            </a:r>
            <a:br>
              <a:rPr lang="ru-RU" sz="2000" dirty="0"/>
            </a:br>
            <a:r>
              <a:rPr lang="ru-RU" sz="2000" dirty="0"/>
              <a:t>Разгадывание загадок о транспорте, дорожном движении.</a:t>
            </a:r>
          </a:p>
        </p:txBody>
      </p:sp>
    </p:spTree>
    <p:extLst>
      <p:ext uri="{BB962C8B-B14F-4D97-AF65-F5344CB8AC3E}">
        <p14:creationId xmlns:p14="http://schemas.microsoft.com/office/powerpoint/2010/main" val="115771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70">
        <p14:prism isContent="1"/>
      </p:transition>
    </mc:Choice>
    <mc:Fallback xmlns="">
      <p:transition spd="slow" advTm="207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286633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Много есть различных знаков-</a:t>
            </a:r>
            <a:br>
              <a:rPr lang="ru-RU" sz="2400" dirty="0" smtClean="0"/>
            </a:br>
            <a:r>
              <a:rPr lang="ru-RU" sz="2400" dirty="0" smtClean="0"/>
              <a:t>Эти знаки нужно знать,</a:t>
            </a:r>
            <a:br>
              <a:rPr lang="ru-RU" sz="2400" dirty="0" smtClean="0"/>
            </a:br>
            <a:r>
              <a:rPr lang="ru-RU" sz="2400" dirty="0" smtClean="0"/>
              <a:t>Чтобы правил на дороге</a:t>
            </a:r>
            <a:br>
              <a:rPr lang="ru-RU" sz="2400" dirty="0" smtClean="0"/>
            </a:br>
            <a:r>
              <a:rPr lang="ru-RU" sz="2400" dirty="0" smtClean="0"/>
              <a:t>Никогда не нарушать!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5947" y="2776365"/>
            <a:ext cx="1397306" cy="1397344"/>
          </a:xfr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ёша\Desktop\Детский сад ПДД\DSC045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680520" cy="31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ёша\Desktop\Детский сад ПДД\DSC045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481256" y="1394967"/>
            <a:ext cx="5044630" cy="378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48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2">
        <p14:prism isContent="1"/>
      </p:transition>
    </mc:Choice>
    <mc:Fallback xmlns="">
      <p:transition spd="slow" advTm="95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дороге – множество правил,</a:t>
            </a:r>
            <a:br>
              <a:rPr lang="ru-RU" sz="2800" dirty="0" smtClean="0"/>
            </a:br>
            <a:r>
              <a:rPr lang="ru-RU" sz="2800" dirty="0" smtClean="0"/>
              <a:t>Кто где едет, куда как идти.</a:t>
            </a:r>
            <a:br>
              <a:rPr lang="ru-RU" sz="2800" dirty="0" smtClean="0"/>
            </a:br>
            <a:r>
              <a:rPr lang="ru-RU" sz="2800" dirty="0" smtClean="0"/>
              <a:t>Их придумали, чтобы аварий</a:t>
            </a:r>
            <a:br>
              <a:rPr lang="ru-RU" sz="2800" dirty="0" smtClean="0"/>
            </a:br>
            <a:r>
              <a:rPr lang="ru-RU" sz="2800" dirty="0" smtClean="0"/>
              <a:t>Не случались с тобою в пути.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780928"/>
            <a:ext cx="3657600" cy="26323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00600" y="2564904"/>
            <a:ext cx="3657600" cy="2848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ёша\Desktop\Детский сад ПДД\DSC045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139952" cy="338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ёша\Desktop\Детский сад ПДД\DSC045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452" y="2780928"/>
            <a:ext cx="4129019" cy="338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53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41">
        <p14:prism isContent="1"/>
      </p:transition>
    </mc:Choice>
    <mc:Fallback xmlns="">
      <p:transition spd="slow" advTm="97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25922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Красный круг обозначает</a:t>
            </a:r>
            <a:br>
              <a:rPr lang="ru-RU" sz="2800" dirty="0" smtClean="0"/>
            </a:br>
            <a:r>
              <a:rPr lang="ru-RU" sz="2800" dirty="0" smtClean="0"/>
              <a:t>Обязательно запрет.</a:t>
            </a:r>
            <a:br>
              <a:rPr lang="ru-RU" sz="2800" dirty="0" smtClean="0"/>
            </a:br>
            <a:r>
              <a:rPr lang="ru-RU" sz="2800" dirty="0" smtClean="0"/>
              <a:t>Он гласит: « Нельзя так ехать!» или </a:t>
            </a:r>
            <a:br>
              <a:rPr lang="ru-RU" sz="2800" dirty="0" smtClean="0"/>
            </a:br>
            <a:r>
              <a:rPr lang="ru-RU" sz="2800" dirty="0" smtClean="0"/>
              <a:t>« Тут догори нет!»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3657600" cy="27432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12976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41300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1">
        <p14:prism isContent="1"/>
      </p:transition>
    </mc:Choice>
    <mc:Fallback xmlns="">
      <p:transition spd="slow" advTm="85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944216"/>
          </a:xfrm>
        </p:spPr>
        <p:txBody>
          <a:bodyPr>
            <a:noAutofit/>
          </a:bodyPr>
          <a:lstStyle/>
          <a:p>
            <a:r>
              <a:rPr lang="ru-RU" sz="2800" dirty="0" smtClean="0"/>
              <a:t>А еще бывают знаки – </a:t>
            </a:r>
            <a:br>
              <a:rPr lang="ru-RU" sz="2800" dirty="0" smtClean="0"/>
            </a:br>
            <a:r>
              <a:rPr lang="ru-RU" sz="2800" dirty="0" smtClean="0"/>
              <a:t>Взятые в синенький квадрат.</a:t>
            </a:r>
            <a:br>
              <a:rPr lang="ru-RU" sz="2800" dirty="0" smtClean="0"/>
            </a:br>
            <a:r>
              <a:rPr lang="ru-RU" sz="2800" dirty="0" smtClean="0"/>
              <a:t>Как и где проехать можно,</a:t>
            </a:r>
            <a:br>
              <a:rPr lang="ru-RU" sz="2800" dirty="0" smtClean="0"/>
            </a:br>
            <a:r>
              <a:rPr lang="ru-RU" sz="2800" dirty="0" smtClean="0"/>
              <a:t>Эти знаки говорят.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68960"/>
            <a:ext cx="4038600" cy="302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2103437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4373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6">
        <p14:prism isContent="1"/>
      </p:transition>
    </mc:Choice>
    <mc:Fallback xmlns="">
      <p:transition spd="slow" advTm="82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Поп-музыка</Template>
  <TotalTime>199</TotalTime>
  <Words>138</Words>
  <Application>Microsoft Office PowerPoint</Application>
  <PresentationFormat>Экран (4:3)</PresentationFormat>
  <Paragraphs>19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Urban Pop</vt:lpstr>
      <vt:lpstr>ГБОУ Школа№ 633</vt:lpstr>
      <vt:lpstr>Москвичи с рождения -  за правило дорожного  движения!</vt:lpstr>
      <vt:lpstr>Окружающая ребенка среда – это не только семья, детский сад, но и улица,  детская площадка. Быстро двигающиеся, яркие, разнообразные машины привлекают внимание детей. Важно как можно раньше научить наших детей правилам дорожного движения.  Для привития  детям навыков дорожного движения в детском саду проводятся с детьми прогулки, спортивные развлечения по правилам дорожного движения , беседы, где изучают светофор, дорожные знаки.  </vt:lpstr>
      <vt:lpstr>Родители стали нашими первыми помощниками для закрепления у детей знаний и навыков по правилам дорожного движения (совместные игры, изготовление поделок, рисунков).</vt:lpstr>
      <vt:lpstr>Программное содержание: В игровой форме закрепить знания о правилах дорожного движения, дорожных знаках. Углубить знания о правилах поведения на улицах. Довести до сознания детей, к чему может привести нарушение правил дорожного движения. Способствовать развитию осторожности, осмотрительности на дорогах, воспитывать внимание, сосредоточенность. закреплять правила дорожного движения; учить применять свои знания на практике.  Предварительная работа:  Знакомство детей с правилами дорожного движения; Знакомство детей со знаками дорожного движения; Разгадывание загадок о транспорте, дорожном движении.</vt:lpstr>
      <vt:lpstr>Много есть различных знаков- Эти знаки нужно знать, Чтобы правил на дороге Никогда не нарушать!</vt:lpstr>
      <vt:lpstr>На дороге – множество правил, Кто где едет, куда как идти. Их придумали, чтобы аварий Не случались с тобою в пути.</vt:lpstr>
      <vt:lpstr>Красный круг обозначает Обязательно запрет. Он гласит: « Нельзя так ехать!» или  « Тут догори нет!»</vt:lpstr>
      <vt:lpstr>А еще бывают знаки –  Взятые в синенький квадрат. Как и где проехать можно, Эти знаки говорят.  </vt:lpstr>
      <vt:lpstr>Синенький прямоугольник Вам покажет, где найти Остановку и заправку Все, что нужно вам в пути!</vt:lpstr>
      <vt:lpstr>Светофор- большой помощник, Лучше друг для всех в пути. Он всегда предупреждает Цветом, можно ли идти.</vt:lpstr>
      <vt:lpstr>Вот отличный переход. По нему идет народ. Здесь специальная разметка, «Зеброю» зовется метко! Белые полоски тут Через улицу ведут!</vt:lpstr>
      <vt:lpstr>С мамой я играть люблю! Светофоры мастерю!</vt:lpstr>
      <vt:lpstr>Ох, у папы за рулем Нынче нарушение. Повторять я буду с ним  Правило движения!</vt:lpstr>
      <vt:lpstr>Мы строители с тобой. Большой город возведем. Будут там шоссе, дороги ,переходы, светофоры!</vt:lpstr>
      <vt:lpstr>Осторожно на дороге! Берегите руки – ноги. Помни правила везде, А иначе быть беде!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Москвичи с рождения-за правило дорожно движения!</dc:title>
  <dc:creator>Лёша</dc:creator>
  <cp:lastModifiedBy>Пользователь Windows</cp:lastModifiedBy>
  <cp:revision>23</cp:revision>
  <dcterms:created xsi:type="dcterms:W3CDTF">2013-03-19T14:25:25Z</dcterms:created>
  <dcterms:modified xsi:type="dcterms:W3CDTF">2019-10-11T14:36:15Z</dcterms:modified>
</cp:coreProperties>
</file>