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31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F0DC26E-2A46-413A-A3AB-9B8765FC6F8F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C01987A-63D8-45FD-AC94-65E7A3D00512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DC26E-2A46-413A-A3AB-9B8765FC6F8F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987A-63D8-45FD-AC94-65E7A3D005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DC26E-2A46-413A-A3AB-9B8765FC6F8F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987A-63D8-45FD-AC94-65E7A3D005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DC26E-2A46-413A-A3AB-9B8765FC6F8F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987A-63D8-45FD-AC94-65E7A3D005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DC26E-2A46-413A-A3AB-9B8765FC6F8F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987A-63D8-45FD-AC94-65E7A3D005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DC26E-2A46-413A-A3AB-9B8765FC6F8F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987A-63D8-45FD-AC94-65E7A3D0051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DC26E-2A46-413A-A3AB-9B8765FC6F8F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987A-63D8-45FD-AC94-65E7A3D005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DC26E-2A46-413A-A3AB-9B8765FC6F8F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987A-63D8-45FD-AC94-65E7A3D005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DC26E-2A46-413A-A3AB-9B8765FC6F8F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987A-63D8-45FD-AC94-65E7A3D005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DC26E-2A46-413A-A3AB-9B8765FC6F8F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987A-63D8-45FD-AC94-65E7A3D00512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DC26E-2A46-413A-A3AB-9B8765FC6F8F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987A-63D8-45FD-AC94-65E7A3D005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CF0DC26E-2A46-413A-A3AB-9B8765FC6F8F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CC01987A-63D8-45FD-AC94-65E7A3D0051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008556"/>
          </a:xfrm>
        </p:spPr>
        <p:txBody>
          <a:bodyPr/>
          <a:lstStyle/>
          <a:p>
            <a:r>
              <a:rPr lang="ru-RU" dirty="0" smtClean="0"/>
              <a:t>Познай мир!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ГБОУ Школа№922</a:t>
            </a:r>
          </a:p>
          <a:p>
            <a:r>
              <a:rPr lang="ru-RU" dirty="0" smtClean="0"/>
              <a:t>Воспитатель: </a:t>
            </a:r>
          </a:p>
          <a:p>
            <a:r>
              <a:rPr lang="ru-RU" dirty="0" smtClean="0"/>
              <a:t>Самохина В.А.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076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8916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Чем мы слышим и дышим?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12111" y="1988841"/>
            <a:ext cx="3057148" cy="648072"/>
          </a:xfrm>
        </p:spPr>
        <p:txBody>
          <a:bodyPr/>
          <a:lstStyle/>
          <a:p>
            <a:r>
              <a:rPr lang="ru-RU" dirty="0" smtClean="0"/>
              <a:t>Слышим - ушами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2924944"/>
            <a:ext cx="3666628" cy="2749971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11837" y="2060848"/>
            <a:ext cx="3055717" cy="504056"/>
          </a:xfrm>
        </p:spPr>
        <p:txBody>
          <a:bodyPr/>
          <a:lstStyle/>
          <a:p>
            <a:r>
              <a:rPr lang="ru-RU" dirty="0" smtClean="0"/>
              <a:t>Дышим - носом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2924944"/>
            <a:ext cx="3570618" cy="2677963"/>
          </a:xfrm>
        </p:spPr>
      </p:pic>
    </p:spTree>
    <p:extLst>
      <p:ext uri="{BB962C8B-B14F-4D97-AF65-F5344CB8AC3E}">
        <p14:creationId xmlns:p14="http://schemas.microsoft.com/office/powerpoint/2010/main" val="185935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Звук рождается тогда, когда дрожит воздух.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2276872"/>
            <a:ext cx="5064718" cy="3797000"/>
          </a:xfr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636912"/>
            <a:ext cx="3117726" cy="3117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38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Почему мы не задыхаемся? (Зеленые растения очищают воздух</a:t>
            </a:r>
            <a:r>
              <a:rPr lang="ru-RU" sz="3200" dirty="0" smtClean="0"/>
              <a:t>.)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2348880"/>
            <a:ext cx="6120680" cy="4077315"/>
          </a:xfrm>
        </p:spPr>
      </p:pic>
    </p:spTree>
    <p:extLst>
      <p:ext uri="{BB962C8B-B14F-4D97-AF65-F5344CB8AC3E}">
        <p14:creationId xmlns:p14="http://schemas.microsoft.com/office/powerpoint/2010/main" val="852127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249208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Человеку </a:t>
            </a:r>
            <a:r>
              <a:rPr lang="ru-RU" sz="2000" dirty="0"/>
              <a:t>природа дала воздух и он должен не только брать, но и беречь, охранять воздух от загрязнения. Чем больше растений, тем чище воздух. Растения- это зеленый наряд планеты. Лес - это земляная лаборатория, которая вырабатывает кислород и поглощает пыль, ядовитые газы.)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2780928"/>
            <a:ext cx="4428746" cy="3317285"/>
          </a:xfrm>
        </p:spPr>
      </p:pic>
    </p:spTree>
    <p:extLst>
      <p:ext uri="{BB962C8B-B14F-4D97-AF65-F5344CB8AC3E}">
        <p14:creationId xmlns:p14="http://schemas.microsoft.com/office/powerpoint/2010/main" val="55368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3049408"/>
          </a:xfrm>
        </p:spPr>
        <p:txBody>
          <a:bodyPr>
            <a:normAutofit/>
          </a:bodyPr>
          <a:lstStyle/>
          <a:p>
            <a:r>
              <a:rPr lang="ru-RU" sz="9600" dirty="0" smtClean="0"/>
              <a:t>Конец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1223964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89168"/>
          </a:xfrm>
        </p:spPr>
        <p:txBody>
          <a:bodyPr/>
          <a:lstStyle/>
          <a:p>
            <a:r>
              <a:rPr lang="ru-RU" dirty="0" smtClean="0"/>
              <a:t>Невидимка - воздух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2708920"/>
            <a:ext cx="3962743" cy="3389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4786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971600" y="856527"/>
            <a:ext cx="3600400" cy="5150734"/>
          </a:xfrm>
        </p:spPr>
        <p:txBody>
          <a:bodyPr>
            <a:normAutofit fontScale="85000" lnSpcReduction="10000"/>
          </a:bodyPr>
          <a:lstStyle/>
          <a:p>
            <a:r>
              <a:rPr lang="ru-RU" sz="1800" dirty="0"/>
              <a:t>Состав проектной группы: воспитатель </a:t>
            </a:r>
            <a:r>
              <a:rPr lang="ru-RU" sz="1800" dirty="0" smtClean="0"/>
              <a:t>–</a:t>
            </a:r>
            <a:r>
              <a:rPr lang="ru-RU" sz="1800" dirty="0" err="1" smtClean="0"/>
              <a:t>СамохинаВ.А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воспитанники </a:t>
            </a:r>
            <a:r>
              <a:rPr lang="ru-RU" sz="1800" dirty="0"/>
              <a:t>старшей группы, родители. </a:t>
            </a:r>
            <a:endParaRPr lang="ru-RU" sz="1800" dirty="0" smtClean="0"/>
          </a:p>
          <a:p>
            <a:r>
              <a:rPr lang="ru-RU" sz="1800" dirty="0" smtClean="0"/>
              <a:t>Тип </a:t>
            </a:r>
            <a:r>
              <a:rPr lang="ru-RU" sz="1800" dirty="0"/>
              <a:t>проекта: </a:t>
            </a:r>
            <a:r>
              <a:rPr lang="ru-RU" sz="1800" dirty="0" smtClean="0"/>
              <a:t> </a:t>
            </a:r>
            <a:r>
              <a:rPr lang="ru-RU" sz="1800" dirty="0"/>
              <a:t>внутригрупповой, фронтальный, дети – участники </a:t>
            </a:r>
            <a:endParaRPr lang="ru-RU" sz="1800" dirty="0" smtClean="0"/>
          </a:p>
          <a:p>
            <a:r>
              <a:rPr lang="ru-RU" sz="1800" dirty="0" smtClean="0"/>
              <a:t>Направление </a:t>
            </a:r>
            <a:r>
              <a:rPr lang="ru-RU" sz="1800" dirty="0"/>
              <a:t>проекта: исследовательский, совместно с семьей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 </a:t>
            </a:r>
            <a:r>
              <a:rPr lang="ru-RU" sz="1800" dirty="0"/>
              <a:t>Тема: «Воздух». </a:t>
            </a:r>
            <a:endParaRPr lang="ru-RU" sz="1800" dirty="0" smtClean="0"/>
          </a:p>
          <a:p>
            <a:r>
              <a:rPr lang="ru-RU" sz="1800" dirty="0" smtClean="0"/>
              <a:t>Актуальность</a:t>
            </a:r>
            <a:r>
              <a:rPr lang="ru-RU" sz="1800" dirty="0"/>
              <a:t>: на современном этапе проблема профилактики здоровья детей является одной из самых актуальных. В дошкольном детстве в </a:t>
            </a:r>
            <a:r>
              <a:rPr lang="ru-RU" sz="1800" dirty="0" smtClean="0"/>
              <a:t>результате целенаправленного </a:t>
            </a:r>
            <a:r>
              <a:rPr lang="ru-RU" sz="1800" dirty="0"/>
              <a:t>педагогического воздействия формируется здоровье, жизнедеятельность и другие качества, необходимые для всестороннего, гармоничного развития личности. 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052736"/>
            <a:ext cx="3600400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20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43608" y="908720"/>
            <a:ext cx="7024744" cy="4752528"/>
          </a:xfrm>
        </p:spPr>
        <p:txBody>
          <a:bodyPr>
            <a:noAutofit/>
          </a:bodyPr>
          <a:lstStyle/>
          <a:p>
            <a:r>
              <a:rPr lang="ru-RU" sz="2400" dirty="0"/>
              <a:t>Цель</a:t>
            </a:r>
            <a:r>
              <a:rPr lang="ru-RU" sz="1600" dirty="0"/>
              <a:t>: -раскрыть понятие «воздух», его свойства (прозрачен, невидим, не имеет запаха, с его помощью дышат люди, животные и растения, -дать детям элементарные представления об источниках загрязнения воздуха о значении чистого воздуха для всего живого и для здоровья человека в частности; -формировать у детей “экологическое чувство”, Чувство сопричастности всему живому, осознание планеты Земля “общим домом”, прививать детям экологическую и моральную ответственность перед каждым живым существом.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2000" dirty="0" smtClean="0"/>
              <a:t>Задачи: </a:t>
            </a:r>
            <a:r>
              <a:rPr lang="ru-RU" sz="1600" dirty="0" smtClean="0"/>
              <a:t>расширить представление детей о нахождении воздуха в живой природе ; познакомить детей с некоторыми объектами неживой природы, в которых есть воздух; закрепить элементарные представления об источниках загрязнения воздуха; закрепить элементарные представления о значении чистого воздуха для нашего здоровья; п ознакомиться с некоторыми правилами экологической безопасности; воспитывать у детей бережное отношение к окружающему миру.</a:t>
            </a:r>
            <a:br>
              <a:rPr lang="ru-RU" sz="1600" dirty="0" smtClean="0"/>
            </a:b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127844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7024744" cy="4320480"/>
          </a:xfrm>
        </p:spPr>
        <p:txBody>
          <a:bodyPr>
            <a:noAutofit/>
          </a:bodyPr>
          <a:lstStyle/>
          <a:p>
            <a:r>
              <a:rPr lang="ru-RU" sz="2800" dirty="0"/>
              <a:t>Проблемные вопросы, решаемые в ходе проекта</a:t>
            </a:r>
            <a:r>
              <a:rPr lang="ru-RU" sz="2000" dirty="0"/>
              <a:t>: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Что </a:t>
            </a:r>
            <a:r>
              <a:rPr lang="ru-RU" sz="2000" dirty="0"/>
              <a:t>такое воздух?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Зачем </a:t>
            </a:r>
            <a:r>
              <a:rPr lang="ru-RU" sz="2000" dirty="0"/>
              <a:t>он нужен людям и растениям?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Как </a:t>
            </a:r>
            <a:r>
              <a:rPr lang="ru-RU" sz="2000" dirty="0"/>
              <a:t>можно увидеть воздух</a:t>
            </a:r>
            <a:r>
              <a:rPr lang="ru-RU" sz="2000" dirty="0" smtClean="0"/>
              <a:t>?</a:t>
            </a:r>
            <a:br>
              <a:rPr lang="ru-RU" sz="2000" dirty="0" smtClean="0"/>
            </a:br>
            <a:r>
              <a:rPr lang="ru-RU" sz="2000" dirty="0" smtClean="0"/>
              <a:t>Почему </a:t>
            </a:r>
            <a:r>
              <a:rPr lang="ru-RU" sz="2000" dirty="0"/>
              <a:t>воздух становится грязным?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Что </a:t>
            </a:r>
            <a:r>
              <a:rPr lang="ru-RU" sz="2000" dirty="0"/>
              <a:t>люди делают для того, чтобы воздух был чище?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Как </a:t>
            </a:r>
            <a:r>
              <a:rPr lang="ru-RU" sz="2000" dirty="0"/>
              <a:t>сохранить здоровье с помощью воздуха?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Предполагаемый </a:t>
            </a:r>
            <a:r>
              <a:rPr lang="ru-RU" sz="2000" dirty="0"/>
              <a:t>результат: открытое занятие,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4248" y="4437112"/>
            <a:ext cx="1844824" cy="1844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77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771800" y="908720"/>
            <a:ext cx="5296434" cy="100811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Как можно увидеть воздух!</a:t>
            </a:r>
            <a:endParaRPr lang="ru-RU" sz="28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755577" y="2708920"/>
            <a:ext cx="3312368" cy="864095"/>
          </a:xfrm>
        </p:spPr>
        <p:txBody>
          <a:bodyPr/>
          <a:lstStyle/>
          <a:p>
            <a:r>
              <a:rPr lang="ru-RU" dirty="0" smtClean="0"/>
              <a:t>Почему слетела салфетка?</a:t>
            </a:r>
            <a:endParaRPr lang="ru-RU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3717032"/>
            <a:ext cx="3419475" cy="2563567"/>
          </a:xfrm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716017" y="2420888"/>
            <a:ext cx="3351538" cy="122413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Между салфеткой и листом есть воздух, он и привел салфетку в движение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717032"/>
            <a:ext cx="3419475" cy="2563567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60648"/>
            <a:ext cx="2160240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70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71600" y="980728"/>
            <a:ext cx="7024744" cy="648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Стакан пустой или нет?!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1412111" y="1844825"/>
            <a:ext cx="3057148" cy="720080"/>
          </a:xfrm>
        </p:spPr>
        <p:txBody>
          <a:bodyPr/>
          <a:lstStyle/>
          <a:p>
            <a:r>
              <a:rPr lang="ru-RU" dirty="0" smtClean="0"/>
              <a:t>Что в стакане?</a:t>
            </a: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3140968"/>
            <a:ext cx="3419475" cy="2564606"/>
          </a:xfrm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5011837" y="1700808"/>
            <a:ext cx="3055717" cy="1254964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В стакане воздух! Воздух выходит из стакана. Его место занимает вода. Воздух попадая в воду, быстро поднимает пузырьки наверх. Воздух легче воды!</a:t>
            </a:r>
            <a:endParaRPr lang="ru-RU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2780928"/>
            <a:ext cx="2835275" cy="2835275"/>
          </a:xfrm>
        </p:spPr>
      </p:pic>
    </p:spTree>
    <p:extLst>
      <p:ext uri="{BB962C8B-B14F-4D97-AF65-F5344CB8AC3E}">
        <p14:creationId xmlns:p14="http://schemas.microsoft.com/office/powerpoint/2010/main" val="385278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171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Почему появляются пузыри?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12111" y="1916833"/>
            <a:ext cx="3057148" cy="864096"/>
          </a:xfrm>
        </p:spPr>
        <p:txBody>
          <a:bodyPr>
            <a:normAutofit/>
          </a:bodyPr>
          <a:lstStyle/>
          <a:p>
            <a:r>
              <a:rPr lang="ru-RU" dirty="0" smtClean="0"/>
              <a:t>Подули в соломинку.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11837" y="1844824"/>
            <a:ext cx="3055717" cy="111094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Воздух выходит из воды. Чем сильнее дуем , тем больше воздуха и больше пузырей!</a:t>
            </a: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792656"/>
            <a:ext cx="2322479" cy="1741859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3140968"/>
            <a:ext cx="3419475" cy="2564606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4509120"/>
            <a:ext cx="1491630" cy="198884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2636912"/>
            <a:ext cx="1455163" cy="1698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638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720080"/>
          </a:xfrm>
        </p:spPr>
        <p:txBody>
          <a:bodyPr>
            <a:normAutofit/>
          </a:bodyPr>
          <a:lstStyle/>
          <a:p>
            <a:r>
              <a:rPr lang="ru-RU" dirty="0" smtClean="0"/>
              <a:t>Воздух есть везде!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12111" y="1556793"/>
            <a:ext cx="3057148" cy="115212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Какого цвета воздух? (бесцветный)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2852936"/>
            <a:ext cx="4680520" cy="351039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11837" y="1484784"/>
            <a:ext cx="3055717" cy="122413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Какого вкуса воздух? (безвкусный)</a:t>
            </a:r>
          </a:p>
          <a:p>
            <a:r>
              <a:rPr lang="ru-RU" dirty="0" smtClean="0"/>
              <a:t>Какого он запаха? (Без запаха)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186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110</TotalTime>
  <Words>375</Words>
  <Application>Microsoft Office PowerPoint</Application>
  <PresentationFormat>Экран (4:3)</PresentationFormat>
  <Paragraphs>33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Остин</vt:lpstr>
      <vt:lpstr>Познай мир!</vt:lpstr>
      <vt:lpstr>Невидимка - воздух</vt:lpstr>
      <vt:lpstr>Презентация PowerPoint</vt:lpstr>
      <vt:lpstr>Цель: -раскрыть понятие «воздух», его свойства (прозрачен, невидим, не имеет запаха, с его помощью дышат люди, животные и растения, -дать детям элементарные представления об источниках загрязнения воздуха о значении чистого воздуха для всего живого и для здоровья человека в частности; -формировать у детей “экологическое чувство”, Чувство сопричастности всему живому, осознание планеты Земля “общим домом”, прививать детям экологическую и моральную ответственность перед каждым живым существом.   Задачи: расширить представление детей о нахождении воздуха в живой природе ; познакомить детей с некоторыми объектами неживой природы, в которых есть воздух; закрепить элементарные представления об источниках загрязнения воздуха; закрепить элементарные представления о значении чистого воздуха для нашего здоровья; п ознакомиться с некоторыми правилами экологической безопасности; воспитывать у детей бережное отношение к окружающему миру. </vt:lpstr>
      <vt:lpstr>Проблемные вопросы, решаемые в ходе проекта:   Что такое воздух?  Зачем он нужен людям и растениям?  Как можно увидеть воздух? Почему воздух становится грязным?  Что люди делают для того, чтобы воздух был чище?  Как сохранить здоровье с помощью воздуха?  Предполагаемый результат: открытое занятие, </vt:lpstr>
      <vt:lpstr>Как можно увидеть воздух!</vt:lpstr>
      <vt:lpstr>Стакан пустой или нет?!</vt:lpstr>
      <vt:lpstr>Почему появляются пузыри?</vt:lpstr>
      <vt:lpstr>Воздух есть везде!</vt:lpstr>
      <vt:lpstr>Чем мы слышим и дышим?</vt:lpstr>
      <vt:lpstr>Звук рождается тогда, когда дрожит воздух.</vt:lpstr>
      <vt:lpstr>Почему мы не задыхаемся? (Зеленые растения очищают воздух.)</vt:lpstr>
      <vt:lpstr>Человеку природа дала воздух и он должен не только брать, но и беречь, охранять воздух от загрязнения. Чем больше растений, тем чище воздух. Растения- это зеленый наряд планеты. Лес - это земляная лаборатория, которая вырабатывает кислород и поглощает пыль, ядовитые газы.)</vt:lpstr>
      <vt:lpstr>Конец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Познай мир!</dc:title>
  <dc:creator>Володя</dc:creator>
  <cp:lastModifiedBy>Пользователь Windows</cp:lastModifiedBy>
  <cp:revision>11</cp:revision>
  <dcterms:created xsi:type="dcterms:W3CDTF">2017-12-06T16:46:35Z</dcterms:created>
  <dcterms:modified xsi:type="dcterms:W3CDTF">2019-10-11T15:08:10Z</dcterms:modified>
</cp:coreProperties>
</file>