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122" d="100"/>
          <a:sy n="122" d="100"/>
        </p:scale>
        <p:origin x="-13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8486" y="2123485"/>
            <a:ext cx="5919858" cy="432985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Государственное бюджетное </a:t>
            </a:r>
            <a:r>
              <a:rPr kumimoji="0" lang="ru-RU" sz="28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образовательное учреждение</a:t>
            </a:r>
            <a:br>
              <a:rPr kumimoji="0" lang="ru-RU" sz="28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ru-RU" sz="28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ВОУО ДО города </a:t>
            </a:r>
            <a:r>
              <a:rPr kumimoji="0" lang="ru-RU" sz="28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Москвы</a:t>
            </a:r>
            <a:br>
              <a:rPr kumimoji="0" lang="ru-RU" sz="28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ru-RU" sz="28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ГБОУ</a:t>
            </a:r>
            <a:r>
              <a:rPr kumimoji="0" lang="ru-RU" sz="280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Школа 633</a:t>
            </a:r>
            <a:r>
              <a:rPr kumimoji="0" lang="ru-RU" sz="28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ru-RU" sz="28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ru-RU" sz="28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83204325"/>
      </p:ext>
    </p:extLst>
  </p:cSld>
  <p:clrMapOvr>
    <a:masterClrMapping/>
  </p:clrMapOvr>
  <p:transition spd="slow" advTm="5632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352928" cy="1512168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вот и другая полянка. Но что-то на ней темно. У солнца нет лучиков! Это не беда! Мы сами лучики сделаем!  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8133">
            <a:off x="4537331" y="2491193"/>
            <a:ext cx="4091946" cy="30689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037237">
            <a:off x="179512" y="2494980"/>
            <a:ext cx="4355976" cy="3266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211210"/>
      </p:ext>
    </p:extLst>
  </p:cSld>
  <p:clrMapOvr>
    <a:masterClrMapping/>
  </p:clrMapOvr>
  <p:transition spd="slow" advTm="8577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556792"/>
            <a:ext cx="6815336" cy="51115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260648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Мы радуемся ласковому солнышку.</a:t>
            </a:r>
            <a:br>
              <a:rPr lang="ru-RU" sz="2400" dirty="0"/>
            </a:br>
            <a:r>
              <a:rPr lang="ru-RU" sz="2400" dirty="0"/>
              <a:t>Двигательная гимнастика «</a:t>
            </a:r>
            <a:r>
              <a:rPr lang="ru-RU" sz="2400" dirty="0" err="1"/>
              <a:t>чок</a:t>
            </a:r>
            <a:r>
              <a:rPr lang="ru-RU" sz="2400" dirty="0"/>
              <a:t>-</a:t>
            </a:r>
            <a:r>
              <a:rPr lang="ru-RU" sz="2400" dirty="0" err="1"/>
              <a:t>чок</a:t>
            </a:r>
            <a:r>
              <a:rPr lang="ru-RU" sz="2400" dirty="0"/>
              <a:t>-руки на бочок</a:t>
            </a:r>
            <a:r>
              <a:rPr lang="ru-RU" sz="2400" dirty="0" smtClean="0"/>
              <a:t>!» Мы </a:t>
            </a:r>
            <a:r>
              <a:rPr lang="ru-RU" sz="2400" dirty="0"/>
              <a:t>разбудили всех  жучков!</a:t>
            </a:r>
          </a:p>
        </p:txBody>
      </p:sp>
    </p:spTree>
    <p:extLst>
      <p:ext uri="{BB962C8B-B14F-4D97-AF65-F5344CB8AC3E}">
        <p14:creationId xmlns:p14="http://schemas.microsoft.com/office/powerpoint/2010/main" val="109820603"/>
      </p:ext>
    </p:extLst>
  </p:cSld>
  <p:clrMapOvr>
    <a:masterClrMapping/>
  </p:clrMapOvr>
  <p:transition spd="slow" advTm="7625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354" y="116632"/>
            <a:ext cx="8528134" cy="12961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Взяли листочки и разбудили деревья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!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444425"/>
            <a:ext cx="3343558" cy="25076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12776"/>
            <a:ext cx="3168352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789040"/>
            <a:ext cx="3995936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536691"/>
      </p:ext>
    </p:extLst>
  </p:cSld>
  <p:clrMapOvr>
    <a:masterClrMapping/>
  </p:clrMapOvr>
  <p:transition spd="slow" advTm="6592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2430016"/>
            <a:ext cx="2710407" cy="1143000"/>
          </a:xfrm>
        </p:spPr>
        <p:txBody>
          <a:bodyPr/>
          <a:lstStyle/>
          <a:p>
            <a:pPr algn="ctr"/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Физкульт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минутка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живёшь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?-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вот так! 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бежишь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b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стоишь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b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шалишь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смешишь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дружишь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4428" y="243328"/>
            <a:ext cx="2872365" cy="21542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5843" y="764704"/>
            <a:ext cx="2987824" cy="22408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0408" y="2482993"/>
            <a:ext cx="2799449" cy="20995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9859" y="3356992"/>
            <a:ext cx="2843808" cy="21328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635" y="4941168"/>
            <a:ext cx="2267744" cy="17008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939035"/>
            <a:ext cx="2267744" cy="17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7868"/>
      </p:ext>
    </p:extLst>
  </p:cSld>
  <p:clrMapOvr>
    <a:masterClrMapping/>
  </p:clrMapOvr>
  <p:transition spd="slow" advTm="9579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99849" y="413792"/>
            <a:ext cx="6512511" cy="1143000"/>
          </a:xfrm>
        </p:spPr>
        <p:txBody>
          <a:bodyPr/>
          <a:lstStyle/>
          <a:p>
            <a:pPr algn="ctr"/>
            <a:r>
              <a:rPr lang="ru-RU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Молодцы</a:t>
            </a:r>
            <a:r>
              <a:rPr lang="ru-RU" sz="8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!</a:t>
            </a:r>
            <a:endParaRPr lang="ru-RU" sz="8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105472"/>
            <a:ext cx="5413111" cy="405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925013"/>
      </p:ext>
    </p:extLst>
  </p:cSld>
  <p:clrMapOvr>
    <a:masterClrMapping/>
  </p:clrMapOvr>
  <p:transition spd="slow" advTm="4425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496943" cy="222518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Интегрированное занятие во 2-ой младшей группе  </a:t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«Путешествие в весенний сад»</a:t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Образовательная область : «познание»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Цель</a:t>
            </a:r>
            <a:r>
              <a:rPr lang="ru-RU" sz="2400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Создать ситуацию успеха, атмосферу радости и добра, создать чувства группового единства. Развивать речь, воображение, творческие способности. Дать детям возможность испытать разнообразные мышечные нагрузки путём подражательного повторения движений и действий за педагога. Развивать артикуляционный аппарат.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98134"/>
      </p:ext>
    </p:extLst>
  </p:cSld>
  <p:clrMapOvr>
    <a:masterClrMapping/>
  </p:clrMapOvr>
  <p:transition spd="slow" advTm="12709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908720"/>
            <a:ext cx="3384376" cy="1484784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Пальчиковая гимнастика «Колокольчик» 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Динь-динь, динь-динь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колокольчик, поскорей!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Динь-динь, динь-динь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Созывай моих друзей,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Динь-динь, динь-динь!                            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05561"/>
            <a:ext cx="4131223" cy="28803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3356992"/>
            <a:ext cx="4248474" cy="318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846311"/>
      </p:ext>
    </p:extLst>
  </p:cSld>
  <p:clrMapOvr>
    <a:masterClrMapping/>
  </p:clrMapOvr>
  <p:transition spd="slow" advTm="8641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676" y="188639"/>
            <a:ext cx="8044772" cy="129614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Старичок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Лесовичок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прислал письмо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9084" y="1917384"/>
            <a:ext cx="4752529" cy="38873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27964" y="2114718"/>
            <a:ext cx="4928344" cy="369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353476"/>
      </p:ext>
    </p:extLst>
  </p:cSld>
  <p:clrMapOvr>
    <a:masterClrMapping/>
  </p:clrMapOvr>
  <p:transition spd="slow" advTm="859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188640"/>
            <a:ext cx="7488832" cy="1080120"/>
          </a:xfrm>
        </p:spPr>
        <p:txBody>
          <a:bodyPr/>
          <a:lstStyle/>
          <a:p>
            <a:pPr algn="ctr"/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Психогимнастика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Сложить целое из частей и узнать кто это. Показать какой он?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292" y="1443300"/>
            <a:ext cx="4032708" cy="32896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1" y="3179986"/>
            <a:ext cx="4151304" cy="311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151912"/>
      </p:ext>
    </p:extLst>
  </p:cSld>
  <p:clrMapOvr>
    <a:masterClrMapping/>
  </p:clrMapOvr>
  <p:transition spd="slow" advTm="7566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3848" y="271410"/>
            <a:ext cx="4516823" cy="33876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377" y="3356992"/>
            <a:ext cx="4248471" cy="318635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332656"/>
            <a:ext cx="42119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Отправляемся в лес на «паровозе»</a:t>
            </a:r>
            <a:br>
              <a:rPr lang="ru-RU" sz="2000" dirty="0" smtClean="0"/>
            </a:br>
            <a:endParaRPr lang="ru-RU" sz="2000" dirty="0" smtClean="0"/>
          </a:p>
          <a:p>
            <a:pPr algn="ctr"/>
            <a:r>
              <a:rPr lang="ru-RU" sz="2000" dirty="0" smtClean="0"/>
              <a:t>Паровоз кричит: « </a:t>
            </a:r>
            <a:r>
              <a:rPr lang="ru-RU" sz="2000" dirty="0" err="1" smtClean="0"/>
              <a:t>ду-ду</a:t>
            </a:r>
            <a:r>
              <a:rPr lang="ru-RU" sz="2000" dirty="0" smtClean="0"/>
              <a:t>»-</a:t>
            </a:r>
            <a:r>
              <a:rPr lang="en-US" sz="2000" dirty="0" smtClean="0"/>
              <a:t>(</a:t>
            </a:r>
            <a:r>
              <a:rPr lang="ru-RU" sz="2000" dirty="0" smtClean="0"/>
              <a:t>кулачками</a:t>
            </a:r>
            <a:r>
              <a:rPr lang="en-US" sz="2000" dirty="0" smtClean="0"/>
              <a:t>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Я иду, иду, иду!</a:t>
            </a:r>
            <a:br>
              <a:rPr lang="ru-RU" sz="2000" dirty="0" smtClean="0"/>
            </a:br>
            <a:r>
              <a:rPr lang="ru-RU" sz="2000" dirty="0" smtClean="0"/>
              <a:t>А вагоны стучат,</a:t>
            </a:r>
            <a:br>
              <a:rPr lang="ru-RU" sz="2000" dirty="0" smtClean="0"/>
            </a:br>
            <a:r>
              <a:rPr lang="ru-RU" sz="2000" dirty="0" smtClean="0"/>
              <a:t>а вагоны говорят:</a:t>
            </a:r>
            <a:br>
              <a:rPr lang="ru-RU" sz="2000" dirty="0" smtClean="0"/>
            </a:br>
            <a:r>
              <a:rPr lang="ru-RU" sz="2000" dirty="0" smtClean="0"/>
              <a:t>« так-так-так!»-</a:t>
            </a:r>
            <a:r>
              <a:rPr lang="en-US" sz="2000" dirty="0" smtClean="0"/>
              <a:t>(</a:t>
            </a:r>
            <a:r>
              <a:rPr lang="ru-RU" sz="2000" dirty="0" smtClean="0"/>
              <a:t>ладошками)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69062755"/>
      </p:ext>
    </p:extLst>
  </p:cSld>
  <p:clrMapOvr>
    <a:masterClrMapping/>
  </p:clrMapOvr>
  <p:transition spd="slow" advTm="866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387" y="2574032"/>
            <a:ext cx="2394381" cy="114300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Тает снежок,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ожил лужок,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день прибывает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Когда это бывает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Поскакали на другую полянку.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836712"/>
            <a:ext cx="6396203" cy="4797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818962"/>
      </p:ext>
    </p:extLst>
  </p:cSld>
  <p:clrMapOvr>
    <a:masterClrMapping/>
  </p:clrMapOvr>
  <p:transition spd="slow" advTm="9229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880663" cy="150304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Полянка цветов</a:t>
            </a:r>
            <a:b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дыхательное упражнение «Аромат цветов» (назови цвет)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988840"/>
            <a:ext cx="4187955" cy="31409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212976"/>
            <a:ext cx="4398235" cy="3298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430131"/>
      </p:ext>
    </p:extLst>
  </p:cSld>
  <p:clrMapOvr>
    <a:masterClrMapping/>
  </p:clrMapOvr>
  <p:transition spd="slow" advTm="8555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713279"/>
            <a:ext cx="4692306" cy="35192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7281" y="1614838"/>
            <a:ext cx="2929175" cy="21968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922780"/>
            <a:ext cx="3659898" cy="27449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260648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Поскакали на полянку «Отгадай-ка». </a:t>
            </a:r>
          </a:p>
          <a:p>
            <a:pPr algn="ctr"/>
            <a:r>
              <a:rPr lang="ru-RU" sz="2400" dirty="0"/>
              <a:t>Чтобы нам </a:t>
            </a:r>
            <a:r>
              <a:rPr lang="ru-RU" sz="2400" dirty="0" smtClean="0"/>
              <a:t>разбудить </a:t>
            </a:r>
            <a:r>
              <a:rPr lang="ru-RU" sz="2400" dirty="0"/>
              <a:t>зверей, нужно взять бумажные комочки и разгадать, что там за зверь?!</a:t>
            </a:r>
          </a:p>
        </p:txBody>
      </p:sp>
    </p:spTree>
    <p:extLst>
      <p:ext uri="{BB962C8B-B14F-4D97-AF65-F5344CB8AC3E}">
        <p14:creationId xmlns:p14="http://schemas.microsoft.com/office/powerpoint/2010/main" val="1213276508"/>
      </p:ext>
    </p:extLst>
  </p:cSld>
  <p:clrMapOvr>
    <a:masterClrMapping/>
  </p:clrMapOvr>
  <p:transition spd="slow" advTm="11381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174</TotalTime>
  <Words>96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Spring</vt:lpstr>
      <vt:lpstr>Государственное бюджетное образовательное учреждение ВОУО ДО города Москвы ГБОУ Школа 633 </vt:lpstr>
      <vt:lpstr>Интегрированное занятие во 2-ой младшей группе   «Путешествие в весенний сад»  Образовательная область : «познание»  Цель: Создать ситуацию успеха, атмосферу радости и добра, создать чувства группового единства. Развивать речь, воображение, творческие способности. Дать детям возможность испытать разнообразные мышечные нагрузки путём подражательного повторения движений и действий за педагога. Развивать артикуляционный аппарат.</vt:lpstr>
      <vt:lpstr>Пальчиковая гимнастика «Колокольчик»   Динь-динь, динь-динь колокольчик, поскорей! Динь-динь, динь-динь Созывай моих друзей, Динь-динь, динь-динь!                            </vt:lpstr>
      <vt:lpstr>Старичок Лесовичок прислал письмо</vt:lpstr>
      <vt:lpstr>Психогимнастика Сложить целое из частей и узнать кто это. Показать какой он?</vt:lpstr>
      <vt:lpstr>Презентация PowerPoint</vt:lpstr>
      <vt:lpstr>Тает снежок, ожил лужок, день прибывает Когда это бывает?  Поскакали на другую полянку.</vt:lpstr>
      <vt:lpstr>Полянка цветов дыхательное упражнение «Аромат цветов» (назови цвет)</vt:lpstr>
      <vt:lpstr>Презентация PowerPoint</vt:lpstr>
      <vt:lpstr>А вот и другая полянка. Но что-то на ней темно. У солнца нет лучиков! Это не беда! Мы сами лучики сделаем!  </vt:lpstr>
      <vt:lpstr>Презентация PowerPoint</vt:lpstr>
      <vt:lpstr>Взяли листочки и разбудили деревья!</vt:lpstr>
      <vt:lpstr>Физкульт минутка Как живёшь?- вот так!  как бежишь? Как стоишь? Как шалишь? Как смешишь? Как дружишь?   </vt:lpstr>
      <vt:lpstr>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ВОУО ДО города Москвы Детский сад №1559</dc:title>
  <dc:creator>Лёша</dc:creator>
  <cp:lastModifiedBy>Пользователь Windows</cp:lastModifiedBy>
  <cp:revision>23</cp:revision>
  <dcterms:created xsi:type="dcterms:W3CDTF">2012-03-25T08:32:15Z</dcterms:created>
  <dcterms:modified xsi:type="dcterms:W3CDTF">2019-10-11T14:53:53Z</dcterms:modified>
</cp:coreProperties>
</file>