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9C9E0B-FDCA-49AB-9E51-52F9AE8994C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5522F80-A702-4DB5-AE9B-0C78A52D3D26}">
      <dgm:prSet/>
      <dgm:spPr/>
      <dgm:t>
        <a:bodyPr/>
        <a:lstStyle/>
        <a:p>
          <a:pPr rtl="0"/>
          <a:r>
            <a:rPr lang="ru-RU" b="1" dirty="0" smtClean="0"/>
            <a:t>Цель проведения каждой ППС – самоопределение детей в эмоционально-напряжённой для них ситуации, в которой необходимо: </a:t>
          </a:r>
          <a:endParaRPr lang="ru-RU" dirty="0"/>
        </a:p>
      </dgm:t>
    </dgm:pt>
    <dgm:pt modelId="{26A2C047-5091-4144-B9EF-A2875FA473A5}" type="parTrans" cxnId="{2A017E69-BCA7-4448-A4EB-51C08A2F7269}">
      <dgm:prSet/>
      <dgm:spPr/>
      <dgm:t>
        <a:bodyPr/>
        <a:lstStyle/>
        <a:p>
          <a:endParaRPr lang="ru-RU"/>
        </a:p>
      </dgm:t>
    </dgm:pt>
    <dgm:pt modelId="{4CC6A5EE-6118-47B1-94EB-519570F23C9E}" type="sibTrans" cxnId="{2A017E69-BCA7-4448-A4EB-51C08A2F7269}">
      <dgm:prSet/>
      <dgm:spPr/>
      <dgm:t>
        <a:bodyPr/>
        <a:lstStyle/>
        <a:p>
          <a:endParaRPr lang="ru-RU"/>
        </a:p>
      </dgm:t>
    </dgm:pt>
    <dgm:pt modelId="{B491B967-DCC5-4FA1-BBDC-5007D102E275}">
      <dgm:prSet/>
      <dgm:spPr/>
      <dgm:t>
        <a:bodyPr/>
        <a:lstStyle/>
        <a:p>
          <a:pPr rtl="0"/>
          <a:r>
            <a:rPr lang="ru-RU" dirty="0" smtClean="0"/>
            <a:t>принять собственное решение без участия взрослого,</a:t>
          </a:r>
          <a:endParaRPr lang="ru-RU" dirty="0"/>
        </a:p>
      </dgm:t>
    </dgm:pt>
    <dgm:pt modelId="{7D23A5B7-F803-4C8F-B4EC-F569EA6620F1}" type="parTrans" cxnId="{F09DD16B-4CC5-437E-8B80-BF7C7C61F09B}">
      <dgm:prSet/>
      <dgm:spPr/>
      <dgm:t>
        <a:bodyPr/>
        <a:lstStyle/>
        <a:p>
          <a:endParaRPr lang="ru-RU"/>
        </a:p>
      </dgm:t>
    </dgm:pt>
    <dgm:pt modelId="{E39B776F-BA89-4986-AB12-77BB0E30EF05}" type="sibTrans" cxnId="{F09DD16B-4CC5-437E-8B80-BF7C7C61F09B}">
      <dgm:prSet/>
      <dgm:spPr/>
      <dgm:t>
        <a:bodyPr/>
        <a:lstStyle/>
        <a:p>
          <a:endParaRPr lang="ru-RU"/>
        </a:p>
      </dgm:t>
    </dgm:pt>
    <dgm:pt modelId="{3D6558E7-37FA-424E-BAFB-4D8FBB9EA935}">
      <dgm:prSet/>
      <dgm:spPr/>
      <dgm:t>
        <a:bodyPr/>
        <a:lstStyle/>
        <a:p>
          <a:pPr rtl="0"/>
          <a:r>
            <a:rPr lang="ru-RU" dirty="0" smtClean="0"/>
            <a:t>дать оценку своим действиям,</a:t>
          </a:r>
          <a:endParaRPr lang="ru-RU" dirty="0"/>
        </a:p>
      </dgm:t>
    </dgm:pt>
    <dgm:pt modelId="{C858D3DB-A0DB-47E4-B676-C0BA3298D906}" type="parTrans" cxnId="{D434E2FC-21B3-4389-96AF-A274E454569C}">
      <dgm:prSet/>
      <dgm:spPr/>
      <dgm:t>
        <a:bodyPr/>
        <a:lstStyle/>
        <a:p>
          <a:endParaRPr lang="ru-RU"/>
        </a:p>
      </dgm:t>
    </dgm:pt>
    <dgm:pt modelId="{124A82E5-5B72-46F1-8CE2-4044045D2EEF}" type="sibTrans" cxnId="{D434E2FC-21B3-4389-96AF-A274E454569C}">
      <dgm:prSet/>
      <dgm:spPr/>
      <dgm:t>
        <a:bodyPr/>
        <a:lstStyle/>
        <a:p>
          <a:endParaRPr lang="ru-RU"/>
        </a:p>
      </dgm:t>
    </dgm:pt>
    <dgm:pt modelId="{10E0413D-0FEB-491D-ABEF-D2DCFD71717B}">
      <dgm:prSet/>
      <dgm:spPr/>
      <dgm:t>
        <a:bodyPr/>
        <a:lstStyle/>
        <a:p>
          <a:pPr rtl="0"/>
          <a:r>
            <a:rPr lang="ru-RU" dirty="0" smtClean="0"/>
            <a:t>Извлечь уроки из собственного поведения. </a:t>
          </a:r>
          <a:endParaRPr lang="ru-RU" dirty="0"/>
        </a:p>
      </dgm:t>
    </dgm:pt>
    <dgm:pt modelId="{121F5643-69E7-468B-A116-3D33466D144B}" type="parTrans" cxnId="{B95D8190-1176-4A29-8D3A-81E08686D1CE}">
      <dgm:prSet/>
      <dgm:spPr/>
      <dgm:t>
        <a:bodyPr/>
        <a:lstStyle/>
        <a:p>
          <a:endParaRPr lang="ru-RU"/>
        </a:p>
      </dgm:t>
    </dgm:pt>
    <dgm:pt modelId="{DDC1D2A1-1B21-49A7-B386-6B1C46164486}" type="sibTrans" cxnId="{B95D8190-1176-4A29-8D3A-81E08686D1CE}">
      <dgm:prSet/>
      <dgm:spPr/>
      <dgm:t>
        <a:bodyPr/>
        <a:lstStyle/>
        <a:p>
          <a:endParaRPr lang="ru-RU"/>
        </a:p>
      </dgm:t>
    </dgm:pt>
    <dgm:pt modelId="{27A62985-F3A3-4DA5-81A7-FA451E5535FB}" type="pres">
      <dgm:prSet presAssocID="{8A9C9E0B-FDCA-49AB-9E51-52F9AE8994C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06AF79-7AA5-408A-A780-3C52EC65A935}" type="pres">
      <dgm:prSet presAssocID="{75522F80-A702-4DB5-AE9B-0C78A52D3D26}" presName="circle1" presStyleLbl="node1" presStyleIdx="0" presStyleCnt="4"/>
      <dgm:spPr/>
    </dgm:pt>
    <dgm:pt modelId="{123516AA-316A-4603-B0C3-D442A5725024}" type="pres">
      <dgm:prSet presAssocID="{75522F80-A702-4DB5-AE9B-0C78A52D3D26}" presName="space" presStyleCnt="0"/>
      <dgm:spPr/>
    </dgm:pt>
    <dgm:pt modelId="{7AAF6A90-2056-488D-8F70-B4E78A9575A5}" type="pres">
      <dgm:prSet presAssocID="{75522F80-A702-4DB5-AE9B-0C78A52D3D26}" presName="rect1" presStyleLbl="alignAcc1" presStyleIdx="0" presStyleCnt="4"/>
      <dgm:spPr/>
      <dgm:t>
        <a:bodyPr/>
        <a:lstStyle/>
        <a:p>
          <a:endParaRPr lang="ru-RU"/>
        </a:p>
      </dgm:t>
    </dgm:pt>
    <dgm:pt modelId="{FC599438-5BEC-49A3-A357-2718CEA30E49}" type="pres">
      <dgm:prSet presAssocID="{B491B967-DCC5-4FA1-BBDC-5007D102E275}" presName="vertSpace2" presStyleLbl="node1" presStyleIdx="0" presStyleCnt="4"/>
      <dgm:spPr/>
    </dgm:pt>
    <dgm:pt modelId="{3D9163FD-AA4A-4592-86D2-CAC1221355B5}" type="pres">
      <dgm:prSet presAssocID="{B491B967-DCC5-4FA1-BBDC-5007D102E275}" presName="circle2" presStyleLbl="node1" presStyleIdx="1" presStyleCnt="4"/>
      <dgm:spPr/>
    </dgm:pt>
    <dgm:pt modelId="{FEE42466-B2F3-4DF5-8788-39509B40E4A2}" type="pres">
      <dgm:prSet presAssocID="{B491B967-DCC5-4FA1-BBDC-5007D102E275}" presName="rect2" presStyleLbl="alignAcc1" presStyleIdx="1" presStyleCnt="4"/>
      <dgm:spPr/>
      <dgm:t>
        <a:bodyPr/>
        <a:lstStyle/>
        <a:p>
          <a:endParaRPr lang="ru-RU"/>
        </a:p>
      </dgm:t>
    </dgm:pt>
    <dgm:pt modelId="{CC78FAF5-B7D8-4808-83E7-69584558F5A2}" type="pres">
      <dgm:prSet presAssocID="{3D6558E7-37FA-424E-BAFB-4D8FBB9EA935}" presName="vertSpace3" presStyleLbl="node1" presStyleIdx="1" presStyleCnt="4"/>
      <dgm:spPr/>
    </dgm:pt>
    <dgm:pt modelId="{C8A6C50E-7A0C-4634-9411-E933436AF5FD}" type="pres">
      <dgm:prSet presAssocID="{3D6558E7-37FA-424E-BAFB-4D8FBB9EA935}" presName="circle3" presStyleLbl="node1" presStyleIdx="2" presStyleCnt="4"/>
      <dgm:spPr/>
    </dgm:pt>
    <dgm:pt modelId="{1F56EA4B-8310-4F53-9B72-D0B5F2FB5330}" type="pres">
      <dgm:prSet presAssocID="{3D6558E7-37FA-424E-BAFB-4D8FBB9EA935}" presName="rect3" presStyleLbl="alignAcc1" presStyleIdx="2" presStyleCnt="4"/>
      <dgm:spPr/>
      <dgm:t>
        <a:bodyPr/>
        <a:lstStyle/>
        <a:p>
          <a:endParaRPr lang="ru-RU"/>
        </a:p>
      </dgm:t>
    </dgm:pt>
    <dgm:pt modelId="{54E3757B-7EBE-4D69-A05D-A6691AB37DE5}" type="pres">
      <dgm:prSet presAssocID="{10E0413D-0FEB-491D-ABEF-D2DCFD71717B}" presName="vertSpace4" presStyleLbl="node1" presStyleIdx="2" presStyleCnt="4"/>
      <dgm:spPr/>
    </dgm:pt>
    <dgm:pt modelId="{F1284094-16D2-4E82-AE8A-AB44CA631EB4}" type="pres">
      <dgm:prSet presAssocID="{10E0413D-0FEB-491D-ABEF-D2DCFD71717B}" presName="circle4" presStyleLbl="node1" presStyleIdx="3" presStyleCnt="4"/>
      <dgm:spPr/>
    </dgm:pt>
    <dgm:pt modelId="{31AAFF4E-3922-4360-AFE0-E78CAB0884AB}" type="pres">
      <dgm:prSet presAssocID="{10E0413D-0FEB-491D-ABEF-D2DCFD71717B}" presName="rect4" presStyleLbl="alignAcc1" presStyleIdx="3" presStyleCnt="4"/>
      <dgm:spPr/>
      <dgm:t>
        <a:bodyPr/>
        <a:lstStyle/>
        <a:p>
          <a:endParaRPr lang="ru-RU"/>
        </a:p>
      </dgm:t>
    </dgm:pt>
    <dgm:pt modelId="{46DDFD5F-F4B3-4B94-9DD3-C919CB2E4CA9}" type="pres">
      <dgm:prSet presAssocID="{75522F80-A702-4DB5-AE9B-0C78A52D3D26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DB972-754A-4942-B2B6-7E7A17327904}" type="pres">
      <dgm:prSet presAssocID="{B491B967-DCC5-4FA1-BBDC-5007D102E275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F24AA-823A-4622-8B63-709FAB27D022}" type="pres">
      <dgm:prSet presAssocID="{3D6558E7-37FA-424E-BAFB-4D8FBB9EA935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154F7-97B8-4A6B-A957-648BA50181D1}" type="pres">
      <dgm:prSet presAssocID="{10E0413D-0FEB-491D-ABEF-D2DCFD71717B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4175C1-80AE-4660-BC46-85829F3D44CB}" type="presOf" srcId="{75522F80-A702-4DB5-AE9B-0C78A52D3D26}" destId="{7AAF6A90-2056-488D-8F70-B4E78A9575A5}" srcOrd="0" destOrd="0" presId="urn:microsoft.com/office/officeart/2005/8/layout/target3"/>
    <dgm:cxn modelId="{B95D8190-1176-4A29-8D3A-81E08686D1CE}" srcId="{8A9C9E0B-FDCA-49AB-9E51-52F9AE8994C4}" destId="{10E0413D-0FEB-491D-ABEF-D2DCFD71717B}" srcOrd="3" destOrd="0" parTransId="{121F5643-69E7-468B-A116-3D33466D144B}" sibTransId="{DDC1D2A1-1B21-49A7-B386-6B1C46164486}"/>
    <dgm:cxn modelId="{6C3A115A-B3A8-4B24-BF0D-C95A991BAD7F}" type="presOf" srcId="{B491B967-DCC5-4FA1-BBDC-5007D102E275}" destId="{4ABDB972-754A-4942-B2B6-7E7A17327904}" srcOrd="1" destOrd="0" presId="urn:microsoft.com/office/officeart/2005/8/layout/target3"/>
    <dgm:cxn modelId="{3A74AE4B-EF58-47C4-8547-D3CBD78A2B5D}" type="presOf" srcId="{10E0413D-0FEB-491D-ABEF-D2DCFD71717B}" destId="{63E154F7-97B8-4A6B-A957-648BA50181D1}" srcOrd="1" destOrd="0" presId="urn:microsoft.com/office/officeart/2005/8/layout/target3"/>
    <dgm:cxn modelId="{C817CF11-97AA-4696-9AFC-0308A970A5CF}" type="presOf" srcId="{3D6558E7-37FA-424E-BAFB-4D8FBB9EA935}" destId="{1F56EA4B-8310-4F53-9B72-D0B5F2FB5330}" srcOrd="0" destOrd="0" presId="urn:microsoft.com/office/officeart/2005/8/layout/target3"/>
    <dgm:cxn modelId="{F09DD16B-4CC5-437E-8B80-BF7C7C61F09B}" srcId="{8A9C9E0B-FDCA-49AB-9E51-52F9AE8994C4}" destId="{B491B967-DCC5-4FA1-BBDC-5007D102E275}" srcOrd="1" destOrd="0" parTransId="{7D23A5B7-F803-4C8F-B4EC-F569EA6620F1}" sibTransId="{E39B776F-BA89-4986-AB12-77BB0E30EF05}"/>
    <dgm:cxn modelId="{D434E2FC-21B3-4389-96AF-A274E454569C}" srcId="{8A9C9E0B-FDCA-49AB-9E51-52F9AE8994C4}" destId="{3D6558E7-37FA-424E-BAFB-4D8FBB9EA935}" srcOrd="2" destOrd="0" parTransId="{C858D3DB-A0DB-47E4-B676-C0BA3298D906}" sibTransId="{124A82E5-5B72-46F1-8CE2-4044045D2EEF}"/>
    <dgm:cxn modelId="{C5D7E837-720C-4727-ABF9-8C44B3B5A5F0}" type="presOf" srcId="{8A9C9E0B-FDCA-49AB-9E51-52F9AE8994C4}" destId="{27A62985-F3A3-4DA5-81A7-FA451E5535FB}" srcOrd="0" destOrd="0" presId="urn:microsoft.com/office/officeart/2005/8/layout/target3"/>
    <dgm:cxn modelId="{2A017E69-BCA7-4448-A4EB-51C08A2F7269}" srcId="{8A9C9E0B-FDCA-49AB-9E51-52F9AE8994C4}" destId="{75522F80-A702-4DB5-AE9B-0C78A52D3D26}" srcOrd="0" destOrd="0" parTransId="{26A2C047-5091-4144-B9EF-A2875FA473A5}" sibTransId="{4CC6A5EE-6118-47B1-94EB-519570F23C9E}"/>
    <dgm:cxn modelId="{90702BE2-EEA8-45E3-AF37-E7699B96CD81}" type="presOf" srcId="{75522F80-A702-4DB5-AE9B-0C78A52D3D26}" destId="{46DDFD5F-F4B3-4B94-9DD3-C919CB2E4CA9}" srcOrd="1" destOrd="0" presId="urn:microsoft.com/office/officeart/2005/8/layout/target3"/>
    <dgm:cxn modelId="{F343C730-D1DF-44F2-A637-F904A69B9966}" type="presOf" srcId="{3D6558E7-37FA-424E-BAFB-4D8FBB9EA935}" destId="{B8BF24AA-823A-4622-8B63-709FAB27D022}" srcOrd="1" destOrd="0" presId="urn:microsoft.com/office/officeart/2005/8/layout/target3"/>
    <dgm:cxn modelId="{F6BB8698-692C-438F-BC89-84CE9823E2BE}" type="presOf" srcId="{10E0413D-0FEB-491D-ABEF-D2DCFD71717B}" destId="{31AAFF4E-3922-4360-AFE0-E78CAB0884AB}" srcOrd="0" destOrd="0" presId="urn:microsoft.com/office/officeart/2005/8/layout/target3"/>
    <dgm:cxn modelId="{6A750AE2-2CC0-403F-9C16-0BDFE253B8EC}" type="presOf" srcId="{B491B967-DCC5-4FA1-BBDC-5007D102E275}" destId="{FEE42466-B2F3-4DF5-8788-39509B40E4A2}" srcOrd="0" destOrd="0" presId="urn:microsoft.com/office/officeart/2005/8/layout/target3"/>
    <dgm:cxn modelId="{659FB696-772D-4E50-900B-4C7F74C70F6F}" type="presParOf" srcId="{27A62985-F3A3-4DA5-81A7-FA451E5535FB}" destId="{8F06AF79-7AA5-408A-A780-3C52EC65A935}" srcOrd="0" destOrd="0" presId="urn:microsoft.com/office/officeart/2005/8/layout/target3"/>
    <dgm:cxn modelId="{169A3B6B-7C78-4E98-8B6A-3958310545E1}" type="presParOf" srcId="{27A62985-F3A3-4DA5-81A7-FA451E5535FB}" destId="{123516AA-316A-4603-B0C3-D442A5725024}" srcOrd="1" destOrd="0" presId="urn:microsoft.com/office/officeart/2005/8/layout/target3"/>
    <dgm:cxn modelId="{65A83AA8-9839-4518-A5DC-E82522A57A12}" type="presParOf" srcId="{27A62985-F3A3-4DA5-81A7-FA451E5535FB}" destId="{7AAF6A90-2056-488D-8F70-B4E78A9575A5}" srcOrd="2" destOrd="0" presId="urn:microsoft.com/office/officeart/2005/8/layout/target3"/>
    <dgm:cxn modelId="{C5D1CAE2-3056-4CE1-A186-D5F3227CB23C}" type="presParOf" srcId="{27A62985-F3A3-4DA5-81A7-FA451E5535FB}" destId="{FC599438-5BEC-49A3-A357-2718CEA30E49}" srcOrd="3" destOrd="0" presId="urn:microsoft.com/office/officeart/2005/8/layout/target3"/>
    <dgm:cxn modelId="{A23E0F37-64E6-467A-8C0C-36488FC30750}" type="presParOf" srcId="{27A62985-F3A3-4DA5-81A7-FA451E5535FB}" destId="{3D9163FD-AA4A-4592-86D2-CAC1221355B5}" srcOrd="4" destOrd="0" presId="urn:microsoft.com/office/officeart/2005/8/layout/target3"/>
    <dgm:cxn modelId="{223D1AEE-845D-4AAB-A629-22BA47C3F377}" type="presParOf" srcId="{27A62985-F3A3-4DA5-81A7-FA451E5535FB}" destId="{FEE42466-B2F3-4DF5-8788-39509B40E4A2}" srcOrd="5" destOrd="0" presId="urn:microsoft.com/office/officeart/2005/8/layout/target3"/>
    <dgm:cxn modelId="{D9599B70-54BB-4244-883D-D73710FD8B31}" type="presParOf" srcId="{27A62985-F3A3-4DA5-81A7-FA451E5535FB}" destId="{CC78FAF5-B7D8-4808-83E7-69584558F5A2}" srcOrd="6" destOrd="0" presId="urn:microsoft.com/office/officeart/2005/8/layout/target3"/>
    <dgm:cxn modelId="{4902686E-9E13-4653-BE09-2FA1B3103CF9}" type="presParOf" srcId="{27A62985-F3A3-4DA5-81A7-FA451E5535FB}" destId="{C8A6C50E-7A0C-4634-9411-E933436AF5FD}" srcOrd="7" destOrd="0" presId="urn:microsoft.com/office/officeart/2005/8/layout/target3"/>
    <dgm:cxn modelId="{C13A3D21-792B-42C1-82BE-2913214CEEBE}" type="presParOf" srcId="{27A62985-F3A3-4DA5-81A7-FA451E5535FB}" destId="{1F56EA4B-8310-4F53-9B72-D0B5F2FB5330}" srcOrd="8" destOrd="0" presId="urn:microsoft.com/office/officeart/2005/8/layout/target3"/>
    <dgm:cxn modelId="{B46B75A9-FD17-4102-A88C-7185F250B41E}" type="presParOf" srcId="{27A62985-F3A3-4DA5-81A7-FA451E5535FB}" destId="{54E3757B-7EBE-4D69-A05D-A6691AB37DE5}" srcOrd="9" destOrd="0" presId="urn:microsoft.com/office/officeart/2005/8/layout/target3"/>
    <dgm:cxn modelId="{D465BD4C-DDB8-4A08-B493-022E6DC9C8F8}" type="presParOf" srcId="{27A62985-F3A3-4DA5-81A7-FA451E5535FB}" destId="{F1284094-16D2-4E82-AE8A-AB44CA631EB4}" srcOrd="10" destOrd="0" presId="urn:microsoft.com/office/officeart/2005/8/layout/target3"/>
    <dgm:cxn modelId="{02613795-7FDF-4ED9-8E6A-5C19824A9FE8}" type="presParOf" srcId="{27A62985-F3A3-4DA5-81A7-FA451E5535FB}" destId="{31AAFF4E-3922-4360-AFE0-E78CAB0884AB}" srcOrd="11" destOrd="0" presId="urn:microsoft.com/office/officeart/2005/8/layout/target3"/>
    <dgm:cxn modelId="{2B947FAF-860F-445D-AD84-22C341A8F1FD}" type="presParOf" srcId="{27A62985-F3A3-4DA5-81A7-FA451E5535FB}" destId="{46DDFD5F-F4B3-4B94-9DD3-C919CB2E4CA9}" srcOrd="12" destOrd="0" presId="urn:microsoft.com/office/officeart/2005/8/layout/target3"/>
    <dgm:cxn modelId="{174DE0FF-0559-483F-AA55-A0B28F9E63CF}" type="presParOf" srcId="{27A62985-F3A3-4DA5-81A7-FA451E5535FB}" destId="{4ABDB972-754A-4942-B2B6-7E7A17327904}" srcOrd="13" destOrd="0" presId="urn:microsoft.com/office/officeart/2005/8/layout/target3"/>
    <dgm:cxn modelId="{E6F98A09-A147-435E-82F9-2DC81663A981}" type="presParOf" srcId="{27A62985-F3A3-4DA5-81A7-FA451E5535FB}" destId="{B8BF24AA-823A-4622-8B63-709FAB27D022}" srcOrd="14" destOrd="0" presId="urn:microsoft.com/office/officeart/2005/8/layout/target3"/>
    <dgm:cxn modelId="{60C41E8E-A98E-41C0-8191-9459CBB66196}" type="presParOf" srcId="{27A62985-F3A3-4DA5-81A7-FA451E5535FB}" destId="{63E154F7-97B8-4A6B-A957-648BA50181D1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D45132-E626-44E0-BD60-0EFC3D9564B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A067496-5CF1-4505-875B-12A95D0ED131}">
      <dgm:prSet/>
      <dgm:spPr/>
      <dgm:t>
        <a:bodyPr/>
        <a:lstStyle/>
        <a:p>
          <a:pPr rtl="0"/>
          <a:r>
            <a:rPr lang="ru-RU" dirty="0" smtClean="0"/>
            <a:t>Первый этап – подготовительный</a:t>
          </a:r>
          <a:endParaRPr lang="ru-RU" dirty="0"/>
        </a:p>
      </dgm:t>
    </dgm:pt>
    <dgm:pt modelId="{D68C8FF4-E6B8-4E27-906F-C22FF608F23C}" type="parTrans" cxnId="{96F5B0B9-BF08-402C-AA5B-7823B62619C5}">
      <dgm:prSet/>
      <dgm:spPr/>
      <dgm:t>
        <a:bodyPr/>
        <a:lstStyle/>
        <a:p>
          <a:endParaRPr lang="ru-RU"/>
        </a:p>
      </dgm:t>
    </dgm:pt>
    <dgm:pt modelId="{AAFE542E-0765-4C4C-BDCF-04135093C77D}" type="sibTrans" cxnId="{96F5B0B9-BF08-402C-AA5B-7823B62619C5}">
      <dgm:prSet/>
      <dgm:spPr/>
      <dgm:t>
        <a:bodyPr/>
        <a:lstStyle/>
        <a:p>
          <a:endParaRPr lang="ru-RU"/>
        </a:p>
      </dgm:t>
    </dgm:pt>
    <dgm:pt modelId="{FEFFE4A5-0BA5-4CA2-A0CA-BFD97D21AB13}">
      <dgm:prSet/>
      <dgm:spPr/>
      <dgm:t>
        <a:bodyPr/>
        <a:lstStyle/>
        <a:p>
          <a:pPr rtl="0"/>
          <a:r>
            <a:rPr lang="ru-RU" dirty="0" smtClean="0"/>
            <a:t>Второй этап – создание реальной ситуации, максимально приближенной к жизни</a:t>
          </a:r>
          <a:endParaRPr lang="ru-RU" dirty="0"/>
        </a:p>
      </dgm:t>
    </dgm:pt>
    <dgm:pt modelId="{227BE8AF-25B7-4616-A30E-2C8A5C2C4524}" type="parTrans" cxnId="{7396E03E-69CE-4F6D-A5F3-FADEAC2BAA9C}">
      <dgm:prSet/>
      <dgm:spPr/>
      <dgm:t>
        <a:bodyPr/>
        <a:lstStyle/>
        <a:p>
          <a:endParaRPr lang="ru-RU"/>
        </a:p>
      </dgm:t>
    </dgm:pt>
    <dgm:pt modelId="{5D980B7E-73B6-4559-AF21-6791E0D31E13}" type="sibTrans" cxnId="{7396E03E-69CE-4F6D-A5F3-FADEAC2BAA9C}">
      <dgm:prSet/>
      <dgm:spPr/>
      <dgm:t>
        <a:bodyPr/>
        <a:lstStyle/>
        <a:p>
          <a:endParaRPr lang="ru-RU"/>
        </a:p>
      </dgm:t>
    </dgm:pt>
    <dgm:pt modelId="{F58EFF29-38AE-4ED9-A585-32E5F37FB771}">
      <dgm:prSet/>
      <dgm:spPr/>
      <dgm:t>
        <a:bodyPr/>
        <a:lstStyle/>
        <a:p>
          <a:pPr rtl="0"/>
          <a:r>
            <a:rPr lang="ru-RU" dirty="0" smtClean="0"/>
            <a:t>Третий этап – рефлексия.</a:t>
          </a:r>
          <a:endParaRPr lang="ru-RU" dirty="0"/>
        </a:p>
      </dgm:t>
    </dgm:pt>
    <dgm:pt modelId="{9F56C5CB-D373-4810-A5D2-9ABAB03C2F9E}" type="parTrans" cxnId="{C731835A-918D-4FE4-8C6E-B03CB00AD81A}">
      <dgm:prSet/>
      <dgm:spPr/>
      <dgm:t>
        <a:bodyPr/>
        <a:lstStyle/>
        <a:p>
          <a:endParaRPr lang="ru-RU"/>
        </a:p>
      </dgm:t>
    </dgm:pt>
    <dgm:pt modelId="{D79CF011-EE5F-4C49-B682-DB296F2D5231}" type="sibTrans" cxnId="{C731835A-918D-4FE4-8C6E-B03CB00AD81A}">
      <dgm:prSet/>
      <dgm:spPr/>
      <dgm:t>
        <a:bodyPr/>
        <a:lstStyle/>
        <a:p>
          <a:endParaRPr lang="ru-RU"/>
        </a:p>
      </dgm:t>
    </dgm:pt>
    <dgm:pt modelId="{3DD0B4C1-433F-47E3-B20D-8E5C1BFA4874}" type="pres">
      <dgm:prSet presAssocID="{46D45132-E626-44E0-BD60-0EFC3D9564B8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579776-0C72-4335-B98E-09A219DD8F02}" type="pres">
      <dgm:prSet presAssocID="{46D45132-E626-44E0-BD60-0EFC3D9564B8}" presName="arrow" presStyleLbl="bgShp" presStyleIdx="0" presStyleCnt="1"/>
      <dgm:spPr/>
    </dgm:pt>
    <dgm:pt modelId="{E7591D5A-808A-4D23-8BFF-6BEDF7C52BC3}" type="pres">
      <dgm:prSet presAssocID="{46D45132-E626-44E0-BD60-0EFC3D9564B8}" presName="linearProcess" presStyleCnt="0"/>
      <dgm:spPr/>
    </dgm:pt>
    <dgm:pt modelId="{3B3820C1-792F-4727-A844-6AF5763533C7}" type="pres">
      <dgm:prSet presAssocID="{FA067496-5CF1-4505-875B-12A95D0ED13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339E6-3959-4B15-B99C-5EBA4A1FBEC3}" type="pres">
      <dgm:prSet presAssocID="{AAFE542E-0765-4C4C-BDCF-04135093C77D}" presName="sibTrans" presStyleCnt="0"/>
      <dgm:spPr/>
    </dgm:pt>
    <dgm:pt modelId="{1D46105E-75A7-4E69-B158-0A2F35F4D095}" type="pres">
      <dgm:prSet presAssocID="{FEFFE4A5-0BA5-4CA2-A0CA-BFD97D21AB1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9B151C-1FA9-48CA-A33D-B6D486999EF2}" type="pres">
      <dgm:prSet presAssocID="{5D980B7E-73B6-4559-AF21-6791E0D31E13}" presName="sibTrans" presStyleCnt="0"/>
      <dgm:spPr/>
    </dgm:pt>
    <dgm:pt modelId="{2DE7581A-4E93-4BB9-95D6-4055E4205CCD}" type="pres">
      <dgm:prSet presAssocID="{F58EFF29-38AE-4ED9-A585-32E5F37FB771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31835A-918D-4FE4-8C6E-B03CB00AD81A}" srcId="{46D45132-E626-44E0-BD60-0EFC3D9564B8}" destId="{F58EFF29-38AE-4ED9-A585-32E5F37FB771}" srcOrd="2" destOrd="0" parTransId="{9F56C5CB-D373-4810-A5D2-9ABAB03C2F9E}" sibTransId="{D79CF011-EE5F-4C49-B682-DB296F2D5231}"/>
    <dgm:cxn modelId="{313CB362-0184-4757-9DD9-E142B414A279}" type="presOf" srcId="{F58EFF29-38AE-4ED9-A585-32E5F37FB771}" destId="{2DE7581A-4E93-4BB9-95D6-4055E4205CCD}" srcOrd="0" destOrd="0" presId="urn:microsoft.com/office/officeart/2005/8/layout/hProcess9"/>
    <dgm:cxn modelId="{652D761D-F739-42F5-9C55-370288D0F415}" type="presOf" srcId="{46D45132-E626-44E0-BD60-0EFC3D9564B8}" destId="{3DD0B4C1-433F-47E3-B20D-8E5C1BFA4874}" srcOrd="0" destOrd="0" presId="urn:microsoft.com/office/officeart/2005/8/layout/hProcess9"/>
    <dgm:cxn modelId="{7396E03E-69CE-4F6D-A5F3-FADEAC2BAA9C}" srcId="{46D45132-E626-44E0-BD60-0EFC3D9564B8}" destId="{FEFFE4A5-0BA5-4CA2-A0CA-BFD97D21AB13}" srcOrd="1" destOrd="0" parTransId="{227BE8AF-25B7-4616-A30E-2C8A5C2C4524}" sibTransId="{5D980B7E-73B6-4559-AF21-6791E0D31E13}"/>
    <dgm:cxn modelId="{96F5B0B9-BF08-402C-AA5B-7823B62619C5}" srcId="{46D45132-E626-44E0-BD60-0EFC3D9564B8}" destId="{FA067496-5CF1-4505-875B-12A95D0ED131}" srcOrd="0" destOrd="0" parTransId="{D68C8FF4-E6B8-4E27-906F-C22FF608F23C}" sibTransId="{AAFE542E-0765-4C4C-BDCF-04135093C77D}"/>
    <dgm:cxn modelId="{6506209E-69AD-4514-BEFD-740564BAE7C6}" type="presOf" srcId="{FEFFE4A5-0BA5-4CA2-A0CA-BFD97D21AB13}" destId="{1D46105E-75A7-4E69-B158-0A2F35F4D095}" srcOrd="0" destOrd="0" presId="urn:microsoft.com/office/officeart/2005/8/layout/hProcess9"/>
    <dgm:cxn modelId="{585AAB39-FF4C-41CC-9374-A84B32493321}" type="presOf" srcId="{FA067496-5CF1-4505-875B-12A95D0ED131}" destId="{3B3820C1-792F-4727-A844-6AF5763533C7}" srcOrd="0" destOrd="0" presId="urn:microsoft.com/office/officeart/2005/8/layout/hProcess9"/>
    <dgm:cxn modelId="{7F1FC14A-44F5-4586-B5E2-1E7C13DF9119}" type="presParOf" srcId="{3DD0B4C1-433F-47E3-B20D-8E5C1BFA4874}" destId="{78579776-0C72-4335-B98E-09A219DD8F02}" srcOrd="0" destOrd="0" presId="urn:microsoft.com/office/officeart/2005/8/layout/hProcess9"/>
    <dgm:cxn modelId="{FD9FE802-31B3-4B4A-BF0C-D391C6102657}" type="presParOf" srcId="{3DD0B4C1-433F-47E3-B20D-8E5C1BFA4874}" destId="{E7591D5A-808A-4D23-8BFF-6BEDF7C52BC3}" srcOrd="1" destOrd="0" presId="urn:microsoft.com/office/officeart/2005/8/layout/hProcess9"/>
    <dgm:cxn modelId="{ACD275BF-C21A-470C-89DC-325E8796572F}" type="presParOf" srcId="{E7591D5A-808A-4D23-8BFF-6BEDF7C52BC3}" destId="{3B3820C1-792F-4727-A844-6AF5763533C7}" srcOrd="0" destOrd="0" presId="urn:microsoft.com/office/officeart/2005/8/layout/hProcess9"/>
    <dgm:cxn modelId="{965536CA-73D4-40FC-A658-DD413F676CFB}" type="presParOf" srcId="{E7591D5A-808A-4D23-8BFF-6BEDF7C52BC3}" destId="{B25339E6-3959-4B15-B99C-5EBA4A1FBEC3}" srcOrd="1" destOrd="0" presId="urn:microsoft.com/office/officeart/2005/8/layout/hProcess9"/>
    <dgm:cxn modelId="{D9A7D02E-92D3-4947-966F-9A514F7D11E2}" type="presParOf" srcId="{E7591D5A-808A-4D23-8BFF-6BEDF7C52BC3}" destId="{1D46105E-75A7-4E69-B158-0A2F35F4D095}" srcOrd="2" destOrd="0" presId="urn:microsoft.com/office/officeart/2005/8/layout/hProcess9"/>
    <dgm:cxn modelId="{132703AB-D5D7-4FC0-8C5B-682E7DC567BB}" type="presParOf" srcId="{E7591D5A-808A-4D23-8BFF-6BEDF7C52BC3}" destId="{1D9B151C-1FA9-48CA-A33D-B6D486999EF2}" srcOrd="3" destOrd="0" presId="urn:microsoft.com/office/officeart/2005/8/layout/hProcess9"/>
    <dgm:cxn modelId="{E3380BE6-A3D2-4A4B-9897-0995C3712FDF}" type="presParOf" srcId="{E7591D5A-808A-4D23-8BFF-6BEDF7C52BC3}" destId="{2DE7581A-4E93-4BB9-95D6-4055E4205CC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A8F079-8AA1-4694-ABC9-9999E65AFDEE}" type="doc">
      <dgm:prSet loTypeId="urn:microsoft.com/office/officeart/2005/8/layout/vList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8D9BAC-A9DB-412C-9AA9-A38B087A966C}">
      <dgm:prSet/>
      <dgm:spPr/>
      <dgm:t>
        <a:bodyPr/>
        <a:lstStyle/>
        <a:p>
          <a:pPr rtl="0"/>
          <a:r>
            <a:rPr lang="ru-RU" dirty="0" smtClean="0"/>
            <a:t>Первая его часть  - воспитатели планируют какую ситуацию они возьмут и какие цели реализуют.</a:t>
          </a:r>
          <a:endParaRPr lang="ru-RU" dirty="0"/>
        </a:p>
      </dgm:t>
    </dgm:pt>
    <dgm:pt modelId="{184A9A43-E13E-4C93-BABE-FD043CFFB70C}" type="parTrans" cxnId="{C696BABE-14CA-401F-B9D3-678362A0537F}">
      <dgm:prSet/>
      <dgm:spPr/>
      <dgm:t>
        <a:bodyPr/>
        <a:lstStyle/>
        <a:p>
          <a:endParaRPr lang="ru-RU"/>
        </a:p>
      </dgm:t>
    </dgm:pt>
    <dgm:pt modelId="{A1379C81-D187-4CCD-ACB3-975D1BD4EB32}" type="sibTrans" cxnId="{C696BABE-14CA-401F-B9D3-678362A0537F}">
      <dgm:prSet/>
      <dgm:spPr/>
      <dgm:t>
        <a:bodyPr/>
        <a:lstStyle/>
        <a:p>
          <a:endParaRPr lang="ru-RU"/>
        </a:p>
      </dgm:t>
    </dgm:pt>
    <dgm:pt modelId="{5054EE64-3395-4624-AB96-74CB4BAA143B}">
      <dgm:prSet/>
      <dgm:spPr/>
      <dgm:t>
        <a:bodyPr/>
        <a:lstStyle/>
        <a:p>
          <a:pPr rtl="0"/>
          <a:r>
            <a:rPr lang="ru-RU" dirty="0" smtClean="0"/>
            <a:t>Вторая часть – разработка сценария. В это же время проводится диагностика детей. (Опрос малышей и родителей: как они видят заданную проблему, как её решают.) Важно выяснить на какой степени развития относительно поставленной цели находится группа.</a:t>
          </a:r>
          <a:endParaRPr lang="ru-RU" dirty="0"/>
        </a:p>
      </dgm:t>
    </dgm:pt>
    <dgm:pt modelId="{1B4A45AD-A38A-4F3E-84B9-EEA8EF0B7C4D}" type="parTrans" cxnId="{8F8D89F6-3601-4BF9-B6DE-36CB0EBD6A66}">
      <dgm:prSet/>
      <dgm:spPr/>
      <dgm:t>
        <a:bodyPr/>
        <a:lstStyle/>
        <a:p>
          <a:endParaRPr lang="ru-RU"/>
        </a:p>
      </dgm:t>
    </dgm:pt>
    <dgm:pt modelId="{70055228-5AD4-4363-BA67-27EBAE711894}" type="sibTrans" cxnId="{8F8D89F6-3601-4BF9-B6DE-36CB0EBD6A66}">
      <dgm:prSet/>
      <dgm:spPr/>
      <dgm:t>
        <a:bodyPr/>
        <a:lstStyle/>
        <a:p>
          <a:endParaRPr lang="ru-RU"/>
        </a:p>
      </dgm:t>
    </dgm:pt>
    <dgm:pt modelId="{6D8E7C78-DBEE-43EA-9C84-5C8030AF9D2B}" type="pres">
      <dgm:prSet presAssocID="{07A8F079-8AA1-4694-ABC9-9999E65AFDE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CE1C8D-90F1-4C36-8AA0-09822E3FF05D}" type="pres">
      <dgm:prSet presAssocID="{708D9BAC-A9DB-412C-9AA9-A38B087A966C}" presName="composite" presStyleCnt="0"/>
      <dgm:spPr/>
    </dgm:pt>
    <dgm:pt modelId="{3CD52BAB-CA70-46AF-AF00-85510837A978}" type="pres">
      <dgm:prSet presAssocID="{708D9BAC-A9DB-412C-9AA9-A38B087A966C}" presName="imgShp" presStyleLbl="fgImgPlace1" presStyleIdx="0" presStyleCnt="2" custScaleX="215625" custScaleY="180722" custLinFactNeighborX="-49986" custLinFactNeighborY="3996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A5CC04D-6633-454C-93DF-4D47BADDE15D}" type="pres">
      <dgm:prSet presAssocID="{708D9BAC-A9DB-412C-9AA9-A38B087A966C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70C668-4744-4BAF-81BB-8FC7862C5FB6}" type="pres">
      <dgm:prSet presAssocID="{A1379C81-D187-4CCD-ACB3-975D1BD4EB32}" presName="spacing" presStyleCnt="0"/>
      <dgm:spPr/>
    </dgm:pt>
    <dgm:pt modelId="{DF734142-F270-4F83-BA85-2FE819A34A0F}" type="pres">
      <dgm:prSet presAssocID="{5054EE64-3395-4624-AB96-74CB4BAA143B}" presName="composite" presStyleCnt="0"/>
      <dgm:spPr/>
    </dgm:pt>
    <dgm:pt modelId="{D9C989FC-44DE-48BD-BBD8-1A370CD9C883}" type="pres">
      <dgm:prSet presAssocID="{5054EE64-3395-4624-AB96-74CB4BAA143B}" presName="imgShp" presStyleLbl="fgImgPlace1" presStyleIdx="1" presStyleCnt="2" custScaleX="205479" custScaleY="200764" custLinFactNeighborX="-45891" custLinFactNeighborY="13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EAE9071-4CE6-4108-919A-BFB8C66D8C92}" type="pres">
      <dgm:prSet presAssocID="{5054EE64-3395-4624-AB96-74CB4BAA143B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8D89F6-3601-4BF9-B6DE-36CB0EBD6A66}" srcId="{07A8F079-8AA1-4694-ABC9-9999E65AFDEE}" destId="{5054EE64-3395-4624-AB96-74CB4BAA143B}" srcOrd="1" destOrd="0" parTransId="{1B4A45AD-A38A-4F3E-84B9-EEA8EF0B7C4D}" sibTransId="{70055228-5AD4-4363-BA67-27EBAE711894}"/>
    <dgm:cxn modelId="{FDBE1F55-7D61-4E3C-80FA-00BDF98CD868}" type="presOf" srcId="{5054EE64-3395-4624-AB96-74CB4BAA143B}" destId="{FEAE9071-4CE6-4108-919A-BFB8C66D8C92}" srcOrd="0" destOrd="0" presId="urn:microsoft.com/office/officeart/2005/8/layout/vList3"/>
    <dgm:cxn modelId="{8A38840F-769E-4C6C-BA46-B2D718EE9F16}" type="presOf" srcId="{708D9BAC-A9DB-412C-9AA9-A38B087A966C}" destId="{9A5CC04D-6633-454C-93DF-4D47BADDE15D}" srcOrd="0" destOrd="0" presId="urn:microsoft.com/office/officeart/2005/8/layout/vList3"/>
    <dgm:cxn modelId="{C696BABE-14CA-401F-B9D3-678362A0537F}" srcId="{07A8F079-8AA1-4694-ABC9-9999E65AFDEE}" destId="{708D9BAC-A9DB-412C-9AA9-A38B087A966C}" srcOrd="0" destOrd="0" parTransId="{184A9A43-E13E-4C93-BABE-FD043CFFB70C}" sibTransId="{A1379C81-D187-4CCD-ACB3-975D1BD4EB32}"/>
    <dgm:cxn modelId="{E694E7C7-FB4B-4DB1-990C-EC1FDCF9B70E}" type="presOf" srcId="{07A8F079-8AA1-4694-ABC9-9999E65AFDEE}" destId="{6D8E7C78-DBEE-43EA-9C84-5C8030AF9D2B}" srcOrd="0" destOrd="0" presId="urn:microsoft.com/office/officeart/2005/8/layout/vList3"/>
    <dgm:cxn modelId="{AF925372-E533-4E50-928E-0D87B0FB5838}" type="presParOf" srcId="{6D8E7C78-DBEE-43EA-9C84-5C8030AF9D2B}" destId="{34CE1C8D-90F1-4C36-8AA0-09822E3FF05D}" srcOrd="0" destOrd="0" presId="urn:microsoft.com/office/officeart/2005/8/layout/vList3"/>
    <dgm:cxn modelId="{7D35C051-8AB0-4881-8B10-B02FB1DB94E5}" type="presParOf" srcId="{34CE1C8D-90F1-4C36-8AA0-09822E3FF05D}" destId="{3CD52BAB-CA70-46AF-AF00-85510837A978}" srcOrd="0" destOrd="0" presId="urn:microsoft.com/office/officeart/2005/8/layout/vList3"/>
    <dgm:cxn modelId="{B9959B9F-6B5A-4692-9484-6E107D7BB68E}" type="presParOf" srcId="{34CE1C8D-90F1-4C36-8AA0-09822E3FF05D}" destId="{9A5CC04D-6633-454C-93DF-4D47BADDE15D}" srcOrd="1" destOrd="0" presId="urn:microsoft.com/office/officeart/2005/8/layout/vList3"/>
    <dgm:cxn modelId="{FCB1D199-A5F3-4FD5-9FC9-EC8E9E7BB14F}" type="presParOf" srcId="{6D8E7C78-DBEE-43EA-9C84-5C8030AF9D2B}" destId="{A570C668-4744-4BAF-81BB-8FC7862C5FB6}" srcOrd="1" destOrd="0" presId="urn:microsoft.com/office/officeart/2005/8/layout/vList3"/>
    <dgm:cxn modelId="{BFFC5624-9EA1-4F75-9C5D-DD04FF793F00}" type="presParOf" srcId="{6D8E7C78-DBEE-43EA-9C84-5C8030AF9D2B}" destId="{DF734142-F270-4F83-BA85-2FE819A34A0F}" srcOrd="2" destOrd="0" presId="urn:microsoft.com/office/officeart/2005/8/layout/vList3"/>
    <dgm:cxn modelId="{F6FE1533-FF7D-4F9A-AA19-761F3AA697D4}" type="presParOf" srcId="{DF734142-F270-4F83-BA85-2FE819A34A0F}" destId="{D9C989FC-44DE-48BD-BBD8-1A370CD9C883}" srcOrd="0" destOrd="0" presId="urn:microsoft.com/office/officeart/2005/8/layout/vList3"/>
    <dgm:cxn modelId="{6DB3ED89-5713-454D-854B-E00C040FBBAA}" type="presParOf" srcId="{DF734142-F270-4F83-BA85-2FE819A34A0F}" destId="{FEAE9071-4CE6-4108-919A-BFB8C66D8C9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3D5151-ECAE-475B-8316-839EC0A01FD0}" type="doc">
      <dgm:prSet loTypeId="urn:microsoft.com/office/officeart/2005/8/layout/hList7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21713D-C182-40AA-A271-BBB87885A2AA}">
      <dgm:prSet/>
      <dgm:spPr/>
      <dgm:t>
        <a:bodyPr/>
        <a:lstStyle/>
        <a:p>
          <a:pPr rtl="0"/>
          <a:r>
            <a:rPr lang="ru-RU" dirty="0" smtClean="0"/>
            <a:t>ППС может проводиться как в начале, середине, так и в конце работы по проблеме. </a:t>
          </a:r>
          <a:endParaRPr lang="ru-RU" dirty="0"/>
        </a:p>
      </dgm:t>
    </dgm:pt>
    <dgm:pt modelId="{CB0BC087-FF22-41D0-8967-234B723F8E7A}" type="parTrans" cxnId="{A2AABDB0-4DBB-4414-8D20-1831EC8DDD34}">
      <dgm:prSet/>
      <dgm:spPr/>
      <dgm:t>
        <a:bodyPr/>
        <a:lstStyle/>
        <a:p>
          <a:endParaRPr lang="ru-RU"/>
        </a:p>
      </dgm:t>
    </dgm:pt>
    <dgm:pt modelId="{E741E505-B3A7-4BBE-8F2C-34ECCA579945}" type="sibTrans" cxnId="{A2AABDB0-4DBB-4414-8D20-1831EC8DDD34}">
      <dgm:prSet/>
      <dgm:spPr/>
      <dgm:t>
        <a:bodyPr/>
        <a:lstStyle/>
        <a:p>
          <a:endParaRPr lang="ru-RU"/>
        </a:p>
      </dgm:t>
    </dgm:pt>
    <dgm:pt modelId="{81374675-32A7-4294-96B1-A696385A6AAD}">
      <dgm:prSet/>
      <dgm:spPr/>
      <dgm:t>
        <a:bodyPr/>
        <a:lstStyle/>
        <a:p>
          <a:pPr rtl="0"/>
          <a:r>
            <a:rPr lang="ru-RU" dirty="0" smtClean="0"/>
            <a:t>Время проведения определяется целью конкретной ППС. </a:t>
          </a:r>
          <a:endParaRPr lang="ru-RU" dirty="0"/>
        </a:p>
      </dgm:t>
    </dgm:pt>
    <dgm:pt modelId="{F641E39D-2A59-41DA-BF16-BF1E5F61345F}" type="parTrans" cxnId="{4EA0C12A-F156-4B27-9C55-1A5B57CECB90}">
      <dgm:prSet/>
      <dgm:spPr/>
      <dgm:t>
        <a:bodyPr/>
        <a:lstStyle/>
        <a:p>
          <a:endParaRPr lang="ru-RU"/>
        </a:p>
      </dgm:t>
    </dgm:pt>
    <dgm:pt modelId="{7CA29E9D-C25B-460C-B4E0-150862605F53}" type="sibTrans" cxnId="{4EA0C12A-F156-4B27-9C55-1A5B57CECB90}">
      <dgm:prSet/>
      <dgm:spPr/>
      <dgm:t>
        <a:bodyPr/>
        <a:lstStyle/>
        <a:p>
          <a:endParaRPr lang="ru-RU"/>
        </a:p>
      </dgm:t>
    </dgm:pt>
    <dgm:pt modelId="{3DD2022B-F5FD-4FF3-95AA-732A9E069076}">
      <dgm:prSet/>
      <dgm:spPr/>
      <dgm:t>
        <a:bodyPr/>
        <a:lstStyle/>
        <a:p>
          <a:pPr rtl="0"/>
          <a:r>
            <a:rPr lang="ru-RU" dirty="0" smtClean="0"/>
            <a:t>Возможно ее использование как введение в тему. </a:t>
          </a:r>
          <a:endParaRPr lang="ru-RU" dirty="0"/>
        </a:p>
      </dgm:t>
    </dgm:pt>
    <dgm:pt modelId="{1C323BF6-3E86-4BE4-BB1F-B9AEFCC2B661}" type="parTrans" cxnId="{737C58DA-C0E3-4F66-AAC5-1468BCFA46A5}">
      <dgm:prSet/>
      <dgm:spPr/>
      <dgm:t>
        <a:bodyPr/>
        <a:lstStyle/>
        <a:p>
          <a:endParaRPr lang="ru-RU"/>
        </a:p>
      </dgm:t>
    </dgm:pt>
    <dgm:pt modelId="{829DF1FA-2D93-45B4-BC27-5DFD25BF31F0}" type="sibTrans" cxnId="{737C58DA-C0E3-4F66-AAC5-1468BCFA46A5}">
      <dgm:prSet/>
      <dgm:spPr/>
      <dgm:t>
        <a:bodyPr/>
        <a:lstStyle/>
        <a:p>
          <a:endParaRPr lang="ru-RU"/>
        </a:p>
      </dgm:t>
    </dgm:pt>
    <dgm:pt modelId="{081FE220-1DD6-4FC6-8B82-7083F0766F10}" type="pres">
      <dgm:prSet presAssocID="{433D5151-ECAE-475B-8316-839EC0A01FD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DB1CE6-7640-44CD-880A-FB9497905F0E}" type="pres">
      <dgm:prSet presAssocID="{433D5151-ECAE-475B-8316-839EC0A01FD0}" presName="fgShape" presStyleLbl="fgShp" presStyleIdx="0" presStyleCnt="1"/>
      <dgm:spPr/>
    </dgm:pt>
    <dgm:pt modelId="{57A9A86B-BBF1-4A0A-A79F-0EF0604D4B0D}" type="pres">
      <dgm:prSet presAssocID="{433D5151-ECAE-475B-8316-839EC0A01FD0}" presName="linComp" presStyleCnt="0"/>
      <dgm:spPr/>
    </dgm:pt>
    <dgm:pt modelId="{8170CF64-788B-49B4-86F0-75406B787046}" type="pres">
      <dgm:prSet presAssocID="{AD21713D-C182-40AA-A271-BBB87885A2AA}" presName="compNode" presStyleCnt="0"/>
      <dgm:spPr/>
    </dgm:pt>
    <dgm:pt modelId="{1F2C329A-1A85-45E2-8D8C-EF4C218F489A}" type="pres">
      <dgm:prSet presAssocID="{AD21713D-C182-40AA-A271-BBB87885A2AA}" presName="bkgdShape" presStyleLbl="node1" presStyleIdx="0" presStyleCnt="3"/>
      <dgm:spPr/>
      <dgm:t>
        <a:bodyPr/>
        <a:lstStyle/>
        <a:p>
          <a:endParaRPr lang="ru-RU"/>
        </a:p>
      </dgm:t>
    </dgm:pt>
    <dgm:pt modelId="{781D1004-D0C8-4448-8B7A-772D47362F9D}" type="pres">
      <dgm:prSet presAssocID="{AD21713D-C182-40AA-A271-BBB87885A2AA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E30E1-ECA8-45DC-B3B9-D90C0D5EF053}" type="pres">
      <dgm:prSet presAssocID="{AD21713D-C182-40AA-A271-BBB87885A2AA}" presName="invisiNode" presStyleLbl="node1" presStyleIdx="0" presStyleCnt="3"/>
      <dgm:spPr/>
    </dgm:pt>
    <dgm:pt modelId="{E4A4D323-BBEF-459C-ACDD-58FECFFE7AD7}" type="pres">
      <dgm:prSet presAssocID="{AD21713D-C182-40AA-A271-BBB87885A2AA}" presName="imagNode" presStyleLbl="fgImgPlace1" presStyleIdx="0" presStyleCnt="3" custScaleX="143656" custScaleY="132583" custLinFactNeighborY="469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A9D4024-F0B6-4545-B9CE-6B61B0594EF5}" type="pres">
      <dgm:prSet presAssocID="{E741E505-B3A7-4BBE-8F2C-34ECCA57994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14D14C5-6030-4F2C-BF88-4082DF454638}" type="pres">
      <dgm:prSet presAssocID="{81374675-32A7-4294-96B1-A696385A6AAD}" presName="compNode" presStyleCnt="0"/>
      <dgm:spPr/>
    </dgm:pt>
    <dgm:pt modelId="{919721D5-7E1B-45A7-86F6-970F57DF8368}" type="pres">
      <dgm:prSet presAssocID="{81374675-32A7-4294-96B1-A696385A6AAD}" presName="bkgdShape" presStyleLbl="node1" presStyleIdx="1" presStyleCnt="3"/>
      <dgm:spPr/>
      <dgm:t>
        <a:bodyPr/>
        <a:lstStyle/>
        <a:p>
          <a:endParaRPr lang="ru-RU"/>
        </a:p>
      </dgm:t>
    </dgm:pt>
    <dgm:pt modelId="{D0D10E17-2E34-4318-A9F7-1849A45300A9}" type="pres">
      <dgm:prSet presAssocID="{81374675-32A7-4294-96B1-A696385A6AAD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BB887-59AB-44BD-A04F-8D8896B2AB79}" type="pres">
      <dgm:prSet presAssocID="{81374675-32A7-4294-96B1-A696385A6AAD}" presName="invisiNode" presStyleLbl="node1" presStyleIdx="1" presStyleCnt="3"/>
      <dgm:spPr/>
    </dgm:pt>
    <dgm:pt modelId="{7BB7E8D2-EBC1-46E1-87EF-9F0FE4A14D84}" type="pres">
      <dgm:prSet presAssocID="{81374675-32A7-4294-96B1-A696385A6AAD}" presName="imagNode" presStyleLbl="fgImgPlace1" presStyleIdx="1" presStyleCnt="3" custScaleX="152554" custScaleY="132583" custLinFactNeighborY="469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34CD758-5F91-45A6-83BE-8024A325A210}" type="pres">
      <dgm:prSet presAssocID="{7CA29E9D-C25B-460C-B4E0-150862605F5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E9C5E8D-9AAD-4E13-BFA0-6A2D8DF905D2}" type="pres">
      <dgm:prSet presAssocID="{3DD2022B-F5FD-4FF3-95AA-732A9E069076}" presName="compNode" presStyleCnt="0"/>
      <dgm:spPr/>
    </dgm:pt>
    <dgm:pt modelId="{37FDD7C7-A4B9-4AFC-B11B-485989CF5151}" type="pres">
      <dgm:prSet presAssocID="{3DD2022B-F5FD-4FF3-95AA-732A9E069076}" presName="bkgdShape" presStyleLbl="node1" presStyleIdx="2" presStyleCnt="3"/>
      <dgm:spPr/>
      <dgm:t>
        <a:bodyPr/>
        <a:lstStyle/>
        <a:p>
          <a:endParaRPr lang="ru-RU"/>
        </a:p>
      </dgm:t>
    </dgm:pt>
    <dgm:pt modelId="{614D7042-7B46-459F-B819-621D2AB41BC9}" type="pres">
      <dgm:prSet presAssocID="{3DD2022B-F5FD-4FF3-95AA-732A9E069076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EF78BB-C176-4D64-A4D7-5906F06FC9CA}" type="pres">
      <dgm:prSet presAssocID="{3DD2022B-F5FD-4FF3-95AA-732A9E069076}" presName="invisiNode" presStyleLbl="node1" presStyleIdx="2" presStyleCnt="3"/>
      <dgm:spPr/>
    </dgm:pt>
    <dgm:pt modelId="{EB69EDCD-43F5-4AD1-9265-3DDEDFC31A2A}" type="pres">
      <dgm:prSet presAssocID="{3DD2022B-F5FD-4FF3-95AA-732A9E069076}" presName="imagNode" presStyleLbl="fgImgPlace1" presStyleIdx="2" presStyleCnt="3" custScaleX="138851" custScaleY="132583" custLinFactNeighborY="469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E0FE4F76-CA56-41EF-A444-7F010523FB04}" type="presOf" srcId="{3DD2022B-F5FD-4FF3-95AA-732A9E069076}" destId="{614D7042-7B46-459F-B819-621D2AB41BC9}" srcOrd="1" destOrd="0" presId="urn:microsoft.com/office/officeart/2005/8/layout/hList7"/>
    <dgm:cxn modelId="{737C58DA-C0E3-4F66-AAC5-1468BCFA46A5}" srcId="{433D5151-ECAE-475B-8316-839EC0A01FD0}" destId="{3DD2022B-F5FD-4FF3-95AA-732A9E069076}" srcOrd="2" destOrd="0" parTransId="{1C323BF6-3E86-4BE4-BB1F-B9AEFCC2B661}" sibTransId="{829DF1FA-2D93-45B4-BC27-5DFD25BF31F0}"/>
    <dgm:cxn modelId="{22AAEFA8-BFB9-4ED1-894B-109752A35077}" type="presOf" srcId="{81374675-32A7-4294-96B1-A696385A6AAD}" destId="{D0D10E17-2E34-4318-A9F7-1849A45300A9}" srcOrd="1" destOrd="0" presId="urn:microsoft.com/office/officeart/2005/8/layout/hList7"/>
    <dgm:cxn modelId="{29431116-5DAA-4785-9ECD-D652D86B2E19}" type="presOf" srcId="{81374675-32A7-4294-96B1-A696385A6AAD}" destId="{919721D5-7E1B-45A7-86F6-970F57DF8368}" srcOrd="0" destOrd="0" presId="urn:microsoft.com/office/officeart/2005/8/layout/hList7"/>
    <dgm:cxn modelId="{4EA0C12A-F156-4B27-9C55-1A5B57CECB90}" srcId="{433D5151-ECAE-475B-8316-839EC0A01FD0}" destId="{81374675-32A7-4294-96B1-A696385A6AAD}" srcOrd="1" destOrd="0" parTransId="{F641E39D-2A59-41DA-BF16-BF1E5F61345F}" sibTransId="{7CA29E9D-C25B-460C-B4E0-150862605F53}"/>
    <dgm:cxn modelId="{A4EDA94A-170E-4783-9880-A1F508898717}" type="presOf" srcId="{E741E505-B3A7-4BBE-8F2C-34ECCA579945}" destId="{7A9D4024-F0B6-4545-B9CE-6B61B0594EF5}" srcOrd="0" destOrd="0" presId="urn:microsoft.com/office/officeart/2005/8/layout/hList7"/>
    <dgm:cxn modelId="{EFD48ED6-291F-4351-94D8-EDDF31613740}" type="presOf" srcId="{433D5151-ECAE-475B-8316-839EC0A01FD0}" destId="{081FE220-1DD6-4FC6-8B82-7083F0766F10}" srcOrd="0" destOrd="0" presId="urn:microsoft.com/office/officeart/2005/8/layout/hList7"/>
    <dgm:cxn modelId="{FAA9538D-6FF5-4D13-905D-2586E391DCC2}" type="presOf" srcId="{AD21713D-C182-40AA-A271-BBB87885A2AA}" destId="{1F2C329A-1A85-45E2-8D8C-EF4C218F489A}" srcOrd="0" destOrd="0" presId="urn:microsoft.com/office/officeart/2005/8/layout/hList7"/>
    <dgm:cxn modelId="{0D8E718D-93DF-4C0D-B104-FF62F1F1FC10}" type="presOf" srcId="{7CA29E9D-C25B-460C-B4E0-150862605F53}" destId="{134CD758-5F91-45A6-83BE-8024A325A210}" srcOrd="0" destOrd="0" presId="urn:microsoft.com/office/officeart/2005/8/layout/hList7"/>
    <dgm:cxn modelId="{AE42B166-A28D-47F4-A2D4-441B9D793B65}" type="presOf" srcId="{AD21713D-C182-40AA-A271-BBB87885A2AA}" destId="{781D1004-D0C8-4448-8B7A-772D47362F9D}" srcOrd="1" destOrd="0" presId="urn:microsoft.com/office/officeart/2005/8/layout/hList7"/>
    <dgm:cxn modelId="{D2E11E96-930E-44A5-96F2-24A4CC2DDAFE}" type="presOf" srcId="{3DD2022B-F5FD-4FF3-95AA-732A9E069076}" destId="{37FDD7C7-A4B9-4AFC-B11B-485989CF5151}" srcOrd="0" destOrd="0" presId="urn:microsoft.com/office/officeart/2005/8/layout/hList7"/>
    <dgm:cxn modelId="{A2AABDB0-4DBB-4414-8D20-1831EC8DDD34}" srcId="{433D5151-ECAE-475B-8316-839EC0A01FD0}" destId="{AD21713D-C182-40AA-A271-BBB87885A2AA}" srcOrd="0" destOrd="0" parTransId="{CB0BC087-FF22-41D0-8967-234B723F8E7A}" sibTransId="{E741E505-B3A7-4BBE-8F2C-34ECCA579945}"/>
    <dgm:cxn modelId="{5ED48266-9DAB-4ED6-9321-25C738D44620}" type="presParOf" srcId="{081FE220-1DD6-4FC6-8B82-7083F0766F10}" destId="{B3DB1CE6-7640-44CD-880A-FB9497905F0E}" srcOrd="0" destOrd="0" presId="urn:microsoft.com/office/officeart/2005/8/layout/hList7"/>
    <dgm:cxn modelId="{7738AF1F-9D71-43E3-BEBE-CA67A5EB7FA7}" type="presParOf" srcId="{081FE220-1DD6-4FC6-8B82-7083F0766F10}" destId="{57A9A86B-BBF1-4A0A-A79F-0EF0604D4B0D}" srcOrd="1" destOrd="0" presId="urn:microsoft.com/office/officeart/2005/8/layout/hList7"/>
    <dgm:cxn modelId="{992F8A67-CAF4-4A5C-8D0E-1C2FF73A18AA}" type="presParOf" srcId="{57A9A86B-BBF1-4A0A-A79F-0EF0604D4B0D}" destId="{8170CF64-788B-49B4-86F0-75406B787046}" srcOrd="0" destOrd="0" presId="urn:microsoft.com/office/officeart/2005/8/layout/hList7"/>
    <dgm:cxn modelId="{0B61C95F-0B44-4B84-B176-809D2CBFF3CA}" type="presParOf" srcId="{8170CF64-788B-49B4-86F0-75406B787046}" destId="{1F2C329A-1A85-45E2-8D8C-EF4C218F489A}" srcOrd="0" destOrd="0" presId="urn:microsoft.com/office/officeart/2005/8/layout/hList7"/>
    <dgm:cxn modelId="{C4B79090-727A-424B-AA31-6ECE3C306683}" type="presParOf" srcId="{8170CF64-788B-49B4-86F0-75406B787046}" destId="{781D1004-D0C8-4448-8B7A-772D47362F9D}" srcOrd="1" destOrd="0" presId="urn:microsoft.com/office/officeart/2005/8/layout/hList7"/>
    <dgm:cxn modelId="{3758F209-7058-4E86-97CD-4835EFE1E3C7}" type="presParOf" srcId="{8170CF64-788B-49B4-86F0-75406B787046}" destId="{FBCE30E1-ECA8-45DC-B3B9-D90C0D5EF053}" srcOrd="2" destOrd="0" presId="urn:microsoft.com/office/officeart/2005/8/layout/hList7"/>
    <dgm:cxn modelId="{E1233555-B03C-4D63-84E7-6A246A38992C}" type="presParOf" srcId="{8170CF64-788B-49B4-86F0-75406B787046}" destId="{E4A4D323-BBEF-459C-ACDD-58FECFFE7AD7}" srcOrd="3" destOrd="0" presId="urn:microsoft.com/office/officeart/2005/8/layout/hList7"/>
    <dgm:cxn modelId="{54D7E5C5-36E0-45C8-B938-F3B5630017E1}" type="presParOf" srcId="{57A9A86B-BBF1-4A0A-A79F-0EF0604D4B0D}" destId="{7A9D4024-F0B6-4545-B9CE-6B61B0594EF5}" srcOrd="1" destOrd="0" presId="urn:microsoft.com/office/officeart/2005/8/layout/hList7"/>
    <dgm:cxn modelId="{7A4E47A0-0C9B-4BEA-ACE8-4DE607DDA248}" type="presParOf" srcId="{57A9A86B-BBF1-4A0A-A79F-0EF0604D4B0D}" destId="{314D14C5-6030-4F2C-BF88-4082DF454638}" srcOrd="2" destOrd="0" presId="urn:microsoft.com/office/officeart/2005/8/layout/hList7"/>
    <dgm:cxn modelId="{8A98ED9A-95CB-4984-9BE2-968CE9E29562}" type="presParOf" srcId="{314D14C5-6030-4F2C-BF88-4082DF454638}" destId="{919721D5-7E1B-45A7-86F6-970F57DF8368}" srcOrd="0" destOrd="0" presId="urn:microsoft.com/office/officeart/2005/8/layout/hList7"/>
    <dgm:cxn modelId="{828556EB-727D-42B5-BB55-3E4506B82002}" type="presParOf" srcId="{314D14C5-6030-4F2C-BF88-4082DF454638}" destId="{D0D10E17-2E34-4318-A9F7-1849A45300A9}" srcOrd="1" destOrd="0" presId="urn:microsoft.com/office/officeart/2005/8/layout/hList7"/>
    <dgm:cxn modelId="{FDED147C-9635-492B-B2CB-5BE243A17CC6}" type="presParOf" srcId="{314D14C5-6030-4F2C-BF88-4082DF454638}" destId="{AFBBB887-59AB-44BD-A04F-8D8896B2AB79}" srcOrd="2" destOrd="0" presId="urn:microsoft.com/office/officeart/2005/8/layout/hList7"/>
    <dgm:cxn modelId="{23A88637-6662-4FD3-8D93-104E0328D41A}" type="presParOf" srcId="{314D14C5-6030-4F2C-BF88-4082DF454638}" destId="{7BB7E8D2-EBC1-46E1-87EF-9F0FE4A14D84}" srcOrd="3" destOrd="0" presId="urn:microsoft.com/office/officeart/2005/8/layout/hList7"/>
    <dgm:cxn modelId="{EE06B63C-B02F-4A15-AD3D-4351318A9675}" type="presParOf" srcId="{57A9A86B-BBF1-4A0A-A79F-0EF0604D4B0D}" destId="{134CD758-5F91-45A6-83BE-8024A325A210}" srcOrd="3" destOrd="0" presId="urn:microsoft.com/office/officeart/2005/8/layout/hList7"/>
    <dgm:cxn modelId="{3812CDAF-BCB2-48D7-A98F-7910B16BE28C}" type="presParOf" srcId="{57A9A86B-BBF1-4A0A-A79F-0EF0604D4B0D}" destId="{8E9C5E8D-9AAD-4E13-BFA0-6A2D8DF905D2}" srcOrd="4" destOrd="0" presId="urn:microsoft.com/office/officeart/2005/8/layout/hList7"/>
    <dgm:cxn modelId="{99FF7459-CBC6-4D0D-901D-65AFD3AA5D45}" type="presParOf" srcId="{8E9C5E8D-9AAD-4E13-BFA0-6A2D8DF905D2}" destId="{37FDD7C7-A4B9-4AFC-B11B-485989CF5151}" srcOrd="0" destOrd="0" presId="urn:microsoft.com/office/officeart/2005/8/layout/hList7"/>
    <dgm:cxn modelId="{80879060-5ED8-46F7-8583-B2542EA16CD4}" type="presParOf" srcId="{8E9C5E8D-9AAD-4E13-BFA0-6A2D8DF905D2}" destId="{614D7042-7B46-459F-B819-621D2AB41BC9}" srcOrd="1" destOrd="0" presId="urn:microsoft.com/office/officeart/2005/8/layout/hList7"/>
    <dgm:cxn modelId="{7BCEE0CC-5761-432D-A63E-47AF9A1A218F}" type="presParOf" srcId="{8E9C5E8D-9AAD-4E13-BFA0-6A2D8DF905D2}" destId="{BEEF78BB-C176-4D64-A4D7-5906F06FC9CA}" srcOrd="2" destOrd="0" presId="urn:microsoft.com/office/officeart/2005/8/layout/hList7"/>
    <dgm:cxn modelId="{860AF51B-A86F-4A7B-936E-7F1C2B5C87BC}" type="presParOf" srcId="{8E9C5E8D-9AAD-4E13-BFA0-6A2D8DF905D2}" destId="{EB69EDCD-43F5-4AD1-9265-3DDEDFC31A2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8DD7BE-625E-4FBB-9A9E-8B711CE604CF}" type="doc">
      <dgm:prSet loTypeId="urn:microsoft.com/office/officeart/2005/8/layout/pyramid2" loCatId="pyramid" qsTypeId="urn:microsoft.com/office/officeart/2005/8/quickstyle/3d2#4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BE9AC40-1E24-4870-82FA-577CA9D2B924}">
      <dgm:prSet/>
      <dgm:spPr/>
      <dgm:t>
        <a:bodyPr/>
        <a:lstStyle/>
        <a:p>
          <a:pPr rtl="0"/>
          <a:r>
            <a:rPr lang="ru-RU" dirty="0" smtClean="0"/>
            <a:t>Человек, который проводит ППС, должен быть незнаком детям.</a:t>
          </a:r>
          <a:endParaRPr lang="ru-RU" dirty="0"/>
        </a:p>
      </dgm:t>
    </dgm:pt>
    <dgm:pt modelId="{F7F15308-9F60-43FA-A59F-6DE5812887FB}" type="parTrans" cxnId="{B109EF3A-FA1F-46F5-85D3-956951723B87}">
      <dgm:prSet/>
      <dgm:spPr/>
      <dgm:t>
        <a:bodyPr/>
        <a:lstStyle/>
        <a:p>
          <a:endParaRPr lang="ru-RU"/>
        </a:p>
      </dgm:t>
    </dgm:pt>
    <dgm:pt modelId="{85EC90B8-DAEA-4B31-9CE8-053C2DA074FE}" type="sibTrans" cxnId="{B109EF3A-FA1F-46F5-85D3-956951723B87}">
      <dgm:prSet/>
      <dgm:spPr/>
      <dgm:t>
        <a:bodyPr/>
        <a:lstStyle/>
        <a:p>
          <a:endParaRPr lang="ru-RU"/>
        </a:p>
      </dgm:t>
    </dgm:pt>
    <dgm:pt modelId="{492F27B7-DAA6-4860-B816-3A3E612DDA19}">
      <dgm:prSet/>
      <dgm:spPr/>
      <dgm:t>
        <a:bodyPr/>
        <a:lstStyle/>
        <a:p>
          <a:pPr rtl="0"/>
          <a:r>
            <a:rPr lang="ru-RU" dirty="0" smtClean="0"/>
            <a:t>Однако должен быть знаком с психологией возраста,</a:t>
          </a:r>
          <a:endParaRPr lang="ru-RU" dirty="0"/>
        </a:p>
      </dgm:t>
    </dgm:pt>
    <dgm:pt modelId="{20A758E9-EC78-4C10-8802-02A062784E3C}" type="parTrans" cxnId="{358F4C0C-0457-4882-9B46-A16B1F0B7BB5}">
      <dgm:prSet/>
      <dgm:spPr/>
      <dgm:t>
        <a:bodyPr/>
        <a:lstStyle/>
        <a:p>
          <a:endParaRPr lang="ru-RU"/>
        </a:p>
      </dgm:t>
    </dgm:pt>
    <dgm:pt modelId="{86072E3C-E013-4236-830A-DF159E948440}" type="sibTrans" cxnId="{358F4C0C-0457-4882-9B46-A16B1F0B7BB5}">
      <dgm:prSet/>
      <dgm:spPr/>
      <dgm:t>
        <a:bodyPr/>
        <a:lstStyle/>
        <a:p>
          <a:endParaRPr lang="ru-RU"/>
        </a:p>
      </dgm:t>
    </dgm:pt>
    <dgm:pt modelId="{C00F2B61-2088-4A64-A62F-B9D2238211C9}">
      <dgm:prSet/>
      <dgm:spPr/>
      <dgm:t>
        <a:bodyPr/>
        <a:lstStyle/>
        <a:p>
          <a:pPr rtl="0"/>
          <a:r>
            <a:rPr lang="ru-RU" dirty="0" smtClean="0"/>
            <a:t>Понимать эмоциональное состояние детей,</a:t>
          </a:r>
          <a:endParaRPr lang="ru-RU" dirty="0"/>
        </a:p>
      </dgm:t>
    </dgm:pt>
    <dgm:pt modelId="{BE567572-5399-4E0D-BA41-5ED183415816}" type="parTrans" cxnId="{FFB17F0C-B9F5-49E8-A074-5FAB2F6C7FB0}">
      <dgm:prSet/>
      <dgm:spPr/>
      <dgm:t>
        <a:bodyPr/>
        <a:lstStyle/>
        <a:p>
          <a:endParaRPr lang="ru-RU"/>
        </a:p>
      </dgm:t>
    </dgm:pt>
    <dgm:pt modelId="{2235ACCA-657F-4AAA-8795-B1EFB87723D1}" type="sibTrans" cxnId="{FFB17F0C-B9F5-49E8-A074-5FAB2F6C7FB0}">
      <dgm:prSet/>
      <dgm:spPr/>
      <dgm:t>
        <a:bodyPr/>
        <a:lstStyle/>
        <a:p>
          <a:endParaRPr lang="ru-RU"/>
        </a:p>
      </dgm:t>
    </dgm:pt>
    <dgm:pt modelId="{ADAB029F-5548-4450-BF26-D86BA2870E8F}">
      <dgm:prSet/>
      <dgm:spPr/>
      <dgm:t>
        <a:bodyPr/>
        <a:lstStyle/>
        <a:p>
          <a:pPr rtl="0"/>
          <a:r>
            <a:rPr lang="ru-RU" dirty="0" smtClean="0"/>
            <a:t>Уметь завершать ситуацию на позитивном моменте.</a:t>
          </a:r>
          <a:endParaRPr lang="ru-RU" dirty="0"/>
        </a:p>
      </dgm:t>
    </dgm:pt>
    <dgm:pt modelId="{012A6E3E-E466-4584-A223-3D55EB87D7D4}" type="parTrans" cxnId="{21347399-5440-4A33-9C99-2A29F54E97EF}">
      <dgm:prSet/>
      <dgm:spPr/>
      <dgm:t>
        <a:bodyPr/>
        <a:lstStyle/>
        <a:p>
          <a:endParaRPr lang="ru-RU"/>
        </a:p>
      </dgm:t>
    </dgm:pt>
    <dgm:pt modelId="{C9E212C6-E36F-478F-8849-3FEDD5BE571B}" type="sibTrans" cxnId="{21347399-5440-4A33-9C99-2A29F54E97EF}">
      <dgm:prSet/>
      <dgm:spPr/>
      <dgm:t>
        <a:bodyPr/>
        <a:lstStyle/>
        <a:p>
          <a:endParaRPr lang="ru-RU"/>
        </a:p>
      </dgm:t>
    </dgm:pt>
    <dgm:pt modelId="{660AC658-0609-49F8-8CBA-1FF2B3706F90}" type="pres">
      <dgm:prSet presAssocID="{678DD7BE-625E-4FBB-9A9E-8B711CE604C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80A0FA0-1559-4CD5-B167-9762EF38769A}" type="pres">
      <dgm:prSet presAssocID="{678DD7BE-625E-4FBB-9A9E-8B711CE604CF}" presName="pyramid" presStyleLbl="node1" presStyleIdx="0" presStyleCnt="1" custLinFactNeighborX="51650" custLinFactNeighborY="975"/>
      <dgm:spPr/>
    </dgm:pt>
    <dgm:pt modelId="{324F6669-6AAD-4F81-BB35-804533449086}" type="pres">
      <dgm:prSet presAssocID="{678DD7BE-625E-4FBB-9A9E-8B711CE604CF}" presName="theList" presStyleCnt="0"/>
      <dgm:spPr/>
    </dgm:pt>
    <dgm:pt modelId="{133D61A3-82E4-4172-B777-F60AFF1D0FB9}" type="pres">
      <dgm:prSet presAssocID="{BBE9AC40-1E24-4870-82FA-577CA9D2B924}" presName="aNode" presStyleLbl="fgAcc1" presStyleIdx="0" presStyleCnt="4" custLinFactNeighborX="54615" custLinFactNeighborY="-55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E80B3A-2248-4CCB-AB20-3C7362D5C24B}" type="pres">
      <dgm:prSet presAssocID="{BBE9AC40-1E24-4870-82FA-577CA9D2B924}" presName="aSpace" presStyleCnt="0"/>
      <dgm:spPr/>
    </dgm:pt>
    <dgm:pt modelId="{28CB05BC-EBB4-4A24-988F-4DDFC082C544}" type="pres">
      <dgm:prSet presAssocID="{492F27B7-DAA6-4860-B816-3A3E612DDA19}" presName="aNode" presStyleLbl="fgAcc1" presStyleIdx="1" presStyleCnt="4" custLinFactNeighborX="55423" custLinFactNeighborY="29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C9C715-C5E4-43BE-81BB-EC5BEC6D27B4}" type="pres">
      <dgm:prSet presAssocID="{492F27B7-DAA6-4860-B816-3A3E612DDA19}" presName="aSpace" presStyleCnt="0"/>
      <dgm:spPr/>
    </dgm:pt>
    <dgm:pt modelId="{24163AA4-70CC-4D95-BBAB-35FBD7E8B72F}" type="pres">
      <dgm:prSet presAssocID="{C00F2B61-2088-4A64-A62F-B9D2238211C9}" presName="aNode" presStyleLbl="fgAcc1" presStyleIdx="2" presStyleCnt="4" custLinFactNeighborX="54615" custLinFactNeighborY="438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E0B20A-63EB-473A-B808-8628B266F0E6}" type="pres">
      <dgm:prSet presAssocID="{C00F2B61-2088-4A64-A62F-B9D2238211C9}" presName="aSpace" presStyleCnt="0"/>
      <dgm:spPr/>
    </dgm:pt>
    <dgm:pt modelId="{509E1EEE-E53B-45DC-9751-053D39AD74C7}" type="pres">
      <dgm:prSet presAssocID="{ADAB029F-5548-4450-BF26-D86BA2870E8F}" presName="aNode" presStyleLbl="fgAcc1" presStyleIdx="3" presStyleCnt="4" custLinFactY="3564" custLinFactNeighborX="5461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6DE1B1-E91A-43C7-AA42-EB7A7DA6DF15}" type="pres">
      <dgm:prSet presAssocID="{ADAB029F-5548-4450-BF26-D86BA2870E8F}" presName="aSpace" presStyleCnt="0"/>
      <dgm:spPr/>
    </dgm:pt>
  </dgm:ptLst>
  <dgm:cxnLst>
    <dgm:cxn modelId="{21347399-5440-4A33-9C99-2A29F54E97EF}" srcId="{678DD7BE-625E-4FBB-9A9E-8B711CE604CF}" destId="{ADAB029F-5548-4450-BF26-D86BA2870E8F}" srcOrd="3" destOrd="0" parTransId="{012A6E3E-E466-4584-A223-3D55EB87D7D4}" sibTransId="{C9E212C6-E36F-478F-8849-3FEDD5BE571B}"/>
    <dgm:cxn modelId="{363DABE0-43B4-4E87-846A-54BC794638F1}" type="presOf" srcId="{492F27B7-DAA6-4860-B816-3A3E612DDA19}" destId="{28CB05BC-EBB4-4A24-988F-4DDFC082C544}" srcOrd="0" destOrd="0" presId="urn:microsoft.com/office/officeart/2005/8/layout/pyramid2"/>
    <dgm:cxn modelId="{0C8A3B00-7F71-4B61-84BC-F47631EF77F6}" type="presOf" srcId="{678DD7BE-625E-4FBB-9A9E-8B711CE604CF}" destId="{660AC658-0609-49F8-8CBA-1FF2B3706F90}" srcOrd="0" destOrd="0" presId="urn:microsoft.com/office/officeart/2005/8/layout/pyramid2"/>
    <dgm:cxn modelId="{358F4C0C-0457-4882-9B46-A16B1F0B7BB5}" srcId="{678DD7BE-625E-4FBB-9A9E-8B711CE604CF}" destId="{492F27B7-DAA6-4860-B816-3A3E612DDA19}" srcOrd="1" destOrd="0" parTransId="{20A758E9-EC78-4C10-8802-02A062784E3C}" sibTransId="{86072E3C-E013-4236-830A-DF159E948440}"/>
    <dgm:cxn modelId="{10740761-F2E9-4B3B-93E3-8DB486D18CFA}" type="presOf" srcId="{BBE9AC40-1E24-4870-82FA-577CA9D2B924}" destId="{133D61A3-82E4-4172-B777-F60AFF1D0FB9}" srcOrd="0" destOrd="0" presId="urn:microsoft.com/office/officeart/2005/8/layout/pyramid2"/>
    <dgm:cxn modelId="{E76A1BEF-A0EA-431E-BB9C-AB02B70BA197}" type="presOf" srcId="{ADAB029F-5548-4450-BF26-D86BA2870E8F}" destId="{509E1EEE-E53B-45DC-9751-053D39AD74C7}" srcOrd="0" destOrd="0" presId="urn:microsoft.com/office/officeart/2005/8/layout/pyramid2"/>
    <dgm:cxn modelId="{A78E4E0B-D0D7-4EC8-8233-3C35CC6A0454}" type="presOf" srcId="{C00F2B61-2088-4A64-A62F-B9D2238211C9}" destId="{24163AA4-70CC-4D95-BBAB-35FBD7E8B72F}" srcOrd="0" destOrd="0" presId="urn:microsoft.com/office/officeart/2005/8/layout/pyramid2"/>
    <dgm:cxn modelId="{B109EF3A-FA1F-46F5-85D3-956951723B87}" srcId="{678DD7BE-625E-4FBB-9A9E-8B711CE604CF}" destId="{BBE9AC40-1E24-4870-82FA-577CA9D2B924}" srcOrd="0" destOrd="0" parTransId="{F7F15308-9F60-43FA-A59F-6DE5812887FB}" sibTransId="{85EC90B8-DAEA-4B31-9CE8-053C2DA074FE}"/>
    <dgm:cxn modelId="{FFB17F0C-B9F5-49E8-A074-5FAB2F6C7FB0}" srcId="{678DD7BE-625E-4FBB-9A9E-8B711CE604CF}" destId="{C00F2B61-2088-4A64-A62F-B9D2238211C9}" srcOrd="2" destOrd="0" parTransId="{BE567572-5399-4E0D-BA41-5ED183415816}" sibTransId="{2235ACCA-657F-4AAA-8795-B1EFB87723D1}"/>
    <dgm:cxn modelId="{2293DA0A-50D1-462D-821D-7BF00D79E634}" type="presParOf" srcId="{660AC658-0609-49F8-8CBA-1FF2B3706F90}" destId="{080A0FA0-1559-4CD5-B167-9762EF38769A}" srcOrd="0" destOrd="0" presId="urn:microsoft.com/office/officeart/2005/8/layout/pyramid2"/>
    <dgm:cxn modelId="{AC3ACEFE-C913-4AFE-85C4-02BDAB88C656}" type="presParOf" srcId="{660AC658-0609-49F8-8CBA-1FF2B3706F90}" destId="{324F6669-6AAD-4F81-BB35-804533449086}" srcOrd="1" destOrd="0" presId="urn:microsoft.com/office/officeart/2005/8/layout/pyramid2"/>
    <dgm:cxn modelId="{C8421D2F-439D-4045-9D47-494E7CF61518}" type="presParOf" srcId="{324F6669-6AAD-4F81-BB35-804533449086}" destId="{133D61A3-82E4-4172-B777-F60AFF1D0FB9}" srcOrd="0" destOrd="0" presId="urn:microsoft.com/office/officeart/2005/8/layout/pyramid2"/>
    <dgm:cxn modelId="{F5329520-8741-43AC-BF4C-67EA4575BADB}" type="presParOf" srcId="{324F6669-6AAD-4F81-BB35-804533449086}" destId="{BDE80B3A-2248-4CCB-AB20-3C7362D5C24B}" srcOrd="1" destOrd="0" presId="urn:microsoft.com/office/officeart/2005/8/layout/pyramid2"/>
    <dgm:cxn modelId="{3E7CC645-4773-464A-AEFE-978051FB2DE0}" type="presParOf" srcId="{324F6669-6AAD-4F81-BB35-804533449086}" destId="{28CB05BC-EBB4-4A24-988F-4DDFC082C544}" srcOrd="2" destOrd="0" presId="urn:microsoft.com/office/officeart/2005/8/layout/pyramid2"/>
    <dgm:cxn modelId="{BCD37E6E-7DF8-4E90-A8F7-DE73548271D3}" type="presParOf" srcId="{324F6669-6AAD-4F81-BB35-804533449086}" destId="{05C9C715-C5E4-43BE-81BB-EC5BEC6D27B4}" srcOrd="3" destOrd="0" presId="urn:microsoft.com/office/officeart/2005/8/layout/pyramid2"/>
    <dgm:cxn modelId="{27CE81AD-4701-4009-A895-44573D579318}" type="presParOf" srcId="{324F6669-6AAD-4F81-BB35-804533449086}" destId="{24163AA4-70CC-4D95-BBAB-35FBD7E8B72F}" srcOrd="4" destOrd="0" presId="urn:microsoft.com/office/officeart/2005/8/layout/pyramid2"/>
    <dgm:cxn modelId="{AA2A0735-5A54-4C50-B3DD-72FA30F6063E}" type="presParOf" srcId="{324F6669-6AAD-4F81-BB35-804533449086}" destId="{0CE0B20A-63EB-473A-B808-8628B266F0E6}" srcOrd="5" destOrd="0" presId="urn:microsoft.com/office/officeart/2005/8/layout/pyramid2"/>
    <dgm:cxn modelId="{85804E88-EC50-44B0-8A2F-9542A34F8936}" type="presParOf" srcId="{324F6669-6AAD-4F81-BB35-804533449086}" destId="{509E1EEE-E53B-45DC-9751-053D39AD74C7}" srcOrd="6" destOrd="0" presId="urn:microsoft.com/office/officeart/2005/8/layout/pyramid2"/>
    <dgm:cxn modelId="{62F2002C-B3C2-4ECC-9686-4F3E2FC274C2}" type="presParOf" srcId="{324F6669-6AAD-4F81-BB35-804533449086}" destId="{DE6DE1B1-E91A-43C7-AA42-EB7A7DA6DF15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6AF79-7AA5-408A-A780-3C52EC65A935}">
      <dsp:nvSpPr>
        <dsp:cNvPr id="0" name=""/>
        <dsp:cNvSpPr/>
      </dsp:nvSpPr>
      <dsp:spPr>
        <a:xfrm>
          <a:off x="0" y="0"/>
          <a:ext cx="4572000" cy="4572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AF6A90-2056-488D-8F70-B4E78A9575A5}">
      <dsp:nvSpPr>
        <dsp:cNvPr id="0" name=""/>
        <dsp:cNvSpPr/>
      </dsp:nvSpPr>
      <dsp:spPr>
        <a:xfrm>
          <a:off x="2286000" y="0"/>
          <a:ext cx="6217920" cy="457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Цель проведения каждой ППС – самоопределение детей в эмоционально-напряжённой для них ситуации, в которой необходимо: </a:t>
          </a:r>
          <a:endParaRPr lang="ru-RU" sz="1700" kern="1200" dirty="0"/>
        </a:p>
      </dsp:txBody>
      <dsp:txXfrm>
        <a:off x="2286000" y="0"/>
        <a:ext cx="6217920" cy="971549"/>
      </dsp:txXfrm>
    </dsp:sp>
    <dsp:sp modelId="{3D9163FD-AA4A-4592-86D2-CAC1221355B5}">
      <dsp:nvSpPr>
        <dsp:cNvPr id="0" name=""/>
        <dsp:cNvSpPr/>
      </dsp:nvSpPr>
      <dsp:spPr>
        <a:xfrm>
          <a:off x="600074" y="971549"/>
          <a:ext cx="3371850" cy="337185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42466-B2F3-4DF5-8788-39509B40E4A2}">
      <dsp:nvSpPr>
        <dsp:cNvPr id="0" name=""/>
        <dsp:cNvSpPr/>
      </dsp:nvSpPr>
      <dsp:spPr>
        <a:xfrm>
          <a:off x="2286000" y="971549"/>
          <a:ext cx="6217920" cy="3371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принять собственное решение без участия взрослого,</a:t>
          </a:r>
          <a:endParaRPr lang="ru-RU" sz="1700" kern="1200" dirty="0"/>
        </a:p>
      </dsp:txBody>
      <dsp:txXfrm>
        <a:off x="2286000" y="971549"/>
        <a:ext cx="6217920" cy="971550"/>
      </dsp:txXfrm>
    </dsp:sp>
    <dsp:sp modelId="{C8A6C50E-7A0C-4634-9411-E933436AF5FD}">
      <dsp:nvSpPr>
        <dsp:cNvPr id="0" name=""/>
        <dsp:cNvSpPr/>
      </dsp:nvSpPr>
      <dsp:spPr>
        <a:xfrm>
          <a:off x="1200150" y="1943100"/>
          <a:ext cx="2171700" cy="21717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56EA4B-8310-4F53-9B72-D0B5F2FB5330}">
      <dsp:nvSpPr>
        <dsp:cNvPr id="0" name=""/>
        <dsp:cNvSpPr/>
      </dsp:nvSpPr>
      <dsp:spPr>
        <a:xfrm>
          <a:off x="2286000" y="1943100"/>
          <a:ext cx="6217920" cy="2171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дать оценку своим действиям,</a:t>
          </a:r>
          <a:endParaRPr lang="ru-RU" sz="1700" kern="1200" dirty="0"/>
        </a:p>
      </dsp:txBody>
      <dsp:txXfrm>
        <a:off x="2286000" y="1943100"/>
        <a:ext cx="6217920" cy="971550"/>
      </dsp:txXfrm>
    </dsp:sp>
    <dsp:sp modelId="{F1284094-16D2-4E82-AE8A-AB44CA631EB4}">
      <dsp:nvSpPr>
        <dsp:cNvPr id="0" name=""/>
        <dsp:cNvSpPr/>
      </dsp:nvSpPr>
      <dsp:spPr>
        <a:xfrm>
          <a:off x="1800225" y="2914650"/>
          <a:ext cx="971549" cy="97154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AAFF4E-3922-4360-AFE0-E78CAB0884AB}">
      <dsp:nvSpPr>
        <dsp:cNvPr id="0" name=""/>
        <dsp:cNvSpPr/>
      </dsp:nvSpPr>
      <dsp:spPr>
        <a:xfrm>
          <a:off x="2286000" y="2914650"/>
          <a:ext cx="6217920" cy="9715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Извлечь уроки из собственного поведения. </a:t>
          </a:r>
          <a:endParaRPr lang="ru-RU" sz="1700" kern="1200" dirty="0"/>
        </a:p>
      </dsp:txBody>
      <dsp:txXfrm>
        <a:off x="2286000" y="2914650"/>
        <a:ext cx="6217920" cy="971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579776-0C72-4335-B98E-09A219DD8F02}">
      <dsp:nvSpPr>
        <dsp:cNvPr id="0" name=""/>
        <dsp:cNvSpPr/>
      </dsp:nvSpPr>
      <dsp:spPr>
        <a:xfrm>
          <a:off x="637793" y="0"/>
          <a:ext cx="7228332" cy="4572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3820C1-792F-4727-A844-6AF5763533C7}">
      <dsp:nvSpPr>
        <dsp:cNvPr id="0" name=""/>
        <dsp:cNvSpPr/>
      </dsp:nvSpPr>
      <dsp:spPr>
        <a:xfrm>
          <a:off x="288169" y="1371599"/>
          <a:ext cx="2551176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Первый этап – подготовительный</a:t>
          </a:r>
          <a:endParaRPr lang="ru-RU" sz="1900" kern="1200" dirty="0"/>
        </a:p>
      </dsp:txBody>
      <dsp:txXfrm>
        <a:off x="377444" y="1460874"/>
        <a:ext cx="2372626" cy="1650250"/>
      </dsp:txXfrm>
    </dsp:sp>
    <dsp:sp modelId="{1D46105E-75A7-4E69-B158-0A2F35F4D095}">
      <dsp:nvSpPr>
        <dsp:cNvPr id="0" name=""/>
        <dsp:cNvSpPr/>
      </dsp:nvSpPr>
      <dsp:spPr>
        <a:xfrm>
          <a:off x="2976371" y="1371599"/>
          <a:ext cx="2551176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Второй этап – создание реальной ситуации, максимально приближенной к жизни</a:t>
          </a:r>
          <a:endParaRPr lang="ru-RU" sz="1900" kern="1200" dirty="0"/>
        </a:p>
      </dsp:txBody>
      <dsp:txXfrm>
        <a:off x="3065646" y="1460874"/>
        <a:ext cx="2372626" cy="1650250"/>
      </dsp:txXfrm>
    </dsp:sp>
    <dsp:sp modelId="{2DE7581A-4E93-4BB9-95D6-4055E4205CCD}">
      <dsp:nvSpPr>
        <dsp:cNvPr id="0" name=""/>
        <dsp:cNvSpPr/>
      </dsp:nvSpPr>
      <dsp:spPr>
        <a:xfrm>
          <a:off x="5664574" y="1371599"/>
          <a:ext cx="2551176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Третий этап – рефлексия.</a:t>
          </a:r>
          <a:endParaRPr lang="ru-RU" sz="1900" kern="1200" dirty="0"/>
        </a:p>
      </dsp:txBody>
      <dsp:txXfrm>
        <a:off x="5753849" y="1460874"/>
        <a:ext cx="2372626" cy="16502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5CC04D-6633-454C-93DF-4D47BADDE15D}">
      <dsp:nvSpPr>
        <dsp:cNvPr id="0" name=""/>
        <dsp:cNvSpPr/>
      </dsp:nvSpPr>
      <dsp:spPr>
        <a:xfrm rot="10800000">
          <a:off x="2023535" y="448729"/>
          <a:ext cx="5655106" cy="111142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0108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Первая его часть  - воспитатели планируют какую ситуацию они возьмут и какие цели реализуют.</a:t>
          </a:r>
          <a:endParaRPr lang="ru-RU" sz="1400" kern="1200" dirty="0"/>
        </a:p>
      </dsp:txBody>
      <dsp:txXfrm rot="10800000">
        <a:off x="2301391" y="448729"/>
        <a:ext cx="5377250" cy="1111426"/>
      </dsp:txXfrm>
    </dsp:sp>
    <dsp:sp modelId="{3CD52BAB-CA70-46AF-AF00-85510837A978}">
      <dsp:nvSpPr>
        <dsp:cNvPr id="0" name=""/>
        <dsp:cNvSpPr/>
      </dsp:nvSpPr>
      <dsp:spPr>
        <a:xfrm>
          <a:off x="269720" y="44559"/>
          <a:ext cx="2396513" cy="2008592"/>
        </a:xfrm>
        <a:prstGeom prst="ellipse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EAE9071-4CE6-4108-919A-BFB8C66D8C92}">
      <dsp:nvSpPr>
        <dsp:cNvPr id="0" name=""/>
        <dsp:cNvSpPr/>
      </dsp:nvSpPr>
      <dsp:spPr>
        <a:xfrm rot="10800000">
          <a:off x="1995343" y="2900467"/>
          <a:ext cx="5655106" cy="111142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0108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Вторая часть – разработка сценария. В это же время проводится диагностика детей. (Опрос малышей и родителей: как они видят заданную проблему, как её решают.) Важно выяснить на какой степени развития относительно поставленной цели находится группа.</a:t>
          </a:r>
          <a:endParaRPr lang="ru-RU" sz="1400" kern="1200" dirty="0"/>
        </a:p>
      </dsp:txBody>
      <dsp:txXfrm rot="10800000">
        <a:off x="2273199" y="2900467"/>
        <a:ext cx="5377250" cy="1111426"/>
      </dsp:txXfrm>
    </dsp:sp>
    <dsp:sp modelId="{D9C989FC-44DE-48BD-BBD8-1A370CD9C883}">
      <dsp:nvSpPr>
        <dsp:cNvPr id="0" name=""/>
        <dsp:cNvSpPr/>
      </dsp:nvSpPr>
      <dsp:spPr>
        <a:xfrm>
          <a:off x="343424" y="2340652"/>
          <a:ext cx="2283748" cy="2231344"/>
        </a:xfrm>
        <a:prstGeom prst="ellipse">
          <a:avLst/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2C329A-1A85-45E2-8D8C-EF4C218F489A}">
      <dsp:nvSpPr>
        <dsp:cNvPr id="0" name=""/>
        <dsp:cNvSpPr/>
      </dsp:nvSpPr>
      <dsp:spPr>
        <a:xfrm>
          <a:off x="1785" y="0"/>
          <a:ext cx="2777891" cy="4572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ППС может проводиться как в начале, середине, так и в конце работы по проблеме. </a:t>
          </a:r>
          <a:endParaRPr lang="ru-RU" sz="2000" kern="1200" dirty="0"/>
        </a:p>
      </dsp:txBody>
      <dsp:txXfrm>
        <a:off x="1785" y="1828800"/>
        <a:ext cx="2777891" cy="1828800"/>
      </dsp:txXfrm>
    </dsp:sp>
    <dsp:sp modelId="{E4A4D323-BBEF-459C-ACDD-58FECFFE7AD7}">
      <dsp:nvSpPr>
        <dsp:cNvPr id="0" name=""/>
        <dsp:cNvSpPr/>
      </dsp:nvSpPr>
      <dsp:spPr>
        <a:xfrm>
          <a:off x="297167" y="97720"/>
          <a:ext cx="2187128" cy="201854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5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19721D5-7E1B-45A7-86F6-970F57DF8368}">
      <dsp:nvSpPr>
        <dsp:cNvPr id="0" name=""/>
        <dsp:cNvSpPr/>
      </dsp:nvSpPr>
      <dsp:spPr>
        <a:xfrm>
          <a:off x="2863014" y="0"/>
          <a:ext cx="2777891" cy="4572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Время проведения определяется целью конкретной ППС. </a:t>
          </a:r>
          <a:endParaRPr lang="ru-RU" sz="2000" kern="1200" dirty="0"/>
        </a:p>
      </dsp:txBody>
      <dsp:txXfrm>
        <a:off x="2863014" y="1828800"/>
        <a:ext cx="2777891" cy="1828800"/>
      </dsp:txXfrm>
    </dsp:sp>
    <dsp:sp modelId="{7BB7E8D2-EBC1-46E1-87EF-9F0FE4A14D84}">
      <dsp:nvSpPr>
        <dsp:cNvPr id="0" name=""/>
        <dsp:cNvSpPr/>
      </dsp:nvSpPr>
      <dsp:spPr>
        <a:xfrm>
          <a:off x="3090660" y="97720"/>
          <a:ext cx="2322598" cy="201854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5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FDD7C7-A4B9-4AFC-B11B-485989CF5151}">
      <dsp:nvSpPr>
        <dsp:cNvPr id="0" name=""/>
        <dsp:cNvSpPr/>
      </dsp:nvSpPr>
      <dsp:spPr>
        <a:xfrm>
          <a:off x="5724242" y="0"/>
          <a:ext cx="2777891" cy="4572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Возможно ее использование как введение в тему. </a:t>
          </a:r>
          <a:endParaRPr lang="ru-RU" sz="2000" kern="1200" dirty="0"/>
        </a:p>
      </dsp:txBody>
      <dsp:txXfrm>
        <a:off x="5724242" y="1828800"/>
        <a:ext cx="2777891" cy="1828800"/>
      </dsp:txXfrm>
    </dsp:sp>
    <dsp:sp modelId="{EB69EDCD-43F5-4AD1-9265-3DDEDFC31A2A}">
      <dsp:nvSpPr>
        <dsp:cNvPr id="0" name=""/>
        <dsp:cNvSpPr/>
      </dsp:nvSpPr>
      <dsp:spPr>
        <a:xfrm>
          <a:off x="6056202" y="97720"/>
          <a:ext cx="2113973" cy="201854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5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DB1CE6-7640-44CD-880A-FB9497905F0E}">
      <dsp:nvSpPr>
        <dsp:cNvPr id="0" name=""/>
        <dsp:cNvSpPr/>
      </dsp:nvSpPr>
      <dsp:spPr>
        <a:xfrm>
          <a:off x="340156" y="3657600"/>
          <a:ext cx="7823606" cy="6858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A0FA0-1559-4CD5-B167-9762EF38769A}">
      <dsp:nvSpPr>
        <dsp:cNvPr id="0" name=""/>
        <dsp:cNvSpPr/>
      </dsp:nvSpPr>
      <dsp:spPr>
        <a:xfrm>
          <a:off x="3931920" y="0"/>
          <a:ext cx="4572000" cy="457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3D61A3-82E4-4172-B777-F60AFF1D0FB9}">
      <dsp:nvSpPr>
        <dsp:cNvPr id="0" name=""/>
        <dsp:cNvSpPr/>
      </dsp:nvSpPr>
      <dsp:spPr>
        <a:xfrm>
          <a:off x="5532108" y="401754"/>
          <a:ext cx="2971800" cy="8126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Человек, который проводит ППС, должен быть незнаком детям.</a:t>
          </a:r>
          <a:endParaRPr lang="ru-RU" sz="1500" kern="1200" dirty="0"/>
        </a:p>
      </dsp:txBody>
      <dsp:txXfrm>
        <a:off x="5571776" y="441422"/>
        <a:ext cx="2892464" cy="733265"/>
      </dsp:txXfrm>
    </dsp:sp>
    <dsp:sp modelId="{28CB05BC-EBB4-4A24-988F-4DDFC082C544}">
      <dsp:nvSpPr>
        <dsp:cNvPr id="0" name=""/>
        <dsp:cNvSpPr/>
      </dsp:nvSpPr>
      <dsp:spPr>
        <a:xfrm>
          <a:off x="5532120" y="1401886"/>
          <a:ext cx="2971800" cy="8126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Однако должен быть знаком с психологией возраста,</a:t>
          </a:r>
          <a:endParaRPr lang="ru-RU" sz="1500" kern="1200" dirty="0"/>
        </a:p>
      </dsp:txBody>
      <dsp:txXfrm>
        <a:off x="5571788" y="1441554"/>
        <a:ext cx="2892464" cy="733265"/>
      </dsp:txXfrm>
    </dsp:sp>
    <dsp:sp modelId="{24163AA4-70CC-4D95-BBAB-35FBD7E8B72F}">
      <dsp:nvSpPr>
        <dsp:cNvPr id="0" name=""/>
        <dsp:cNvSpPr/>
      </dsp:nvSpPr>
      <dsp:spPr>
        <a:xfrm>
          <a:off x="5532108" y="2330580"/>
          <a:ext cx="2971800" cy="8126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Понимать эмоциональное состояние детей,</a:t>
          </a:r>
          <a:endParaRPr lang="ru-RU" sz="1500" kern="1200" dirty="0"/>
        </a:p>
      </dsp:txBody>
      <dsp:txXfrm>
        <a:off x="5571776" y="2370248"/>
        <a:ext cx="2892464" cy="733265"/>
      </dsp:txXfrm>
    </dsp:sp>
    <dsp:sp modelId="{509E1EEE-E53B-45DC-9751-053D39AD74C7}">
      <dsp:nvSpPr>
        <dsp:cNvPr id="0" name=""/>
        <dsp:cNvSpPr/>
      </dsp:nvSpPr>
      <dsp:spPr>
        <a:xfrm>
          <a:off x="5532108" y="3330713"/>
          <a:ext cx="2971800" cy="8126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Уметь завершать ситуацию на позитивном моменте.</a:t>
          </a:r>
          <a:endParaRPr lang="ru-RU" sz="1500" kern="1200" dirty="0"/>
        </a:p>
      </dsp:txBody>
      <dsp:txXfrm>
        <a:off x="5571776" y="3370381"/>
        <a:ext cx="2892464" cy="7332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#4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F502D7B-17BB-41D6-A4BF-3E5D2ADA266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A17D36-B202-49C8-AD64-AE49DB8BC0C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071810"/>
            <a:ext cx="7772400" cy="19585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Проблемная педагогическая ситуация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90" y="-71462"/>
            <a:ext cx="7772400" cy="2357454"/>
          </a:xfrm>
        </p:spPr>
        <p:txBody>
          <a:bodyPr>
            <a:normAutofit/>
          </a:bodyPr>
          <a:lstStyle/>
          <a:p>
            <a:r>
              <a:rPr lang="ru-RU" dirty="0" smtClean="0"/>
              <a:t>Технология эффективной социализации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85728"/>
            <a:ext cx="7390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Муниципальное бюджетное дошкольное образовательное </a:t>
            </a:r>
          </a:p>
          <a:p>
            <a:pPr algn="ctr"/>
            <a:r>
              <a:rPr lang="ru-RU" sz="1600" dirty="0" smtClean="0"/>
              <a:t>учреждение Детский сад №48 г.Таганрог</a:t>
            </a:r>
            <a:endParaRPr lang="ru-RU" sz="16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786446" y="5286388"/>
            <a:ext cx="2671738" cy="10001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14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kumimoji="0" lang="ru-RU" sz="1400" b="1" i="0" u="none" strike="noStrike" kern="1200" cap="all" spc="25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Кулёва</a:t>
            </a:r>
            <a:r>
              <a:rPr kumimoji="0" lang="ru-RU" sz="14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М.В.</a:t>
            </a:r>
            <a:endParaRPr kumimoji="0" lang="ru-RU" sz="1400" b="1" i="0" u="none" strike="noStrike" kern="1200" cap="all" spc="2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57290" y="3786190"/>
            <a:ext cx="6480174" cy="1673225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КОНЕЦ</a:t>
            </a:r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Проблемная педагогическая ситуация (ППС)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Разработку и проведение ППС разобьем на три части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этап - подготовительный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Второй этап – создание ситуации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Целесообразная периодичность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effectLst>
            <a:outerShdw blurRad="50800" dist="25400" dir="5400000" rotWithShape="0">
              <a:srgbClr val="000000">
                <a:alpha val="35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Каждая ППС может быть организована в различные дни месяца – это зависит от педагогических целей: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Сначала – два раза в месяц,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Затем один раз в полгода,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 контрольная  через год.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/>
              <a:t>Время проведения 20-30 минут, в младших группах – 15 минут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12594"/>
            <a:ext cx="8534400" cy="758952"/>
          </a:xfrm>
        </p:spPr>
        <p:txBody>
          <a:bodyPr>
            <a:normAutofit/>
          </a:bodyPr>
          <a:lstStyle/>
          <a:p>
            <a:r>
              <a:rPr lang="ru-RU" dirty="0" smtClean="0"/>
              <a:t>Эмоциональное напряжение в ППС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slide_9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714488"/>
            <a:ext cx="5524539" cy="414340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Круг рефлексии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Проведение круга рефлексии после ситуации обязательно.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После ППС дети активно обсуждают ситуацию между собой,</a:t>
            </a:r>
          </a:p>
          <a:p>
            <a:r>
              <a:rPr lang="ru-RU" dirty="0" smtClean="0"/>
              <a:t>Делятся впечатлениями с воспитателем,</a:t>
            </a:r>
          </a:p>
          <a:p>
            <a:r>
              <a:rPr lang="ru-RU" dirty="0" smtClean="0"/>
              <a:t>Спокойно обсуждают ППС с воспитателем.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Завершающий этап - 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Рефлексия – осмысление реально прожитого опыта. </a:t>
            </a:r>
          </a:p>
          <a:p>
            <a:pPr>
              <a:buNone/>
            </a:pPr>
            <a:r>
              <a:rPr lang="ru-RU" dirty="0" smtClean="0"/>
              <a:t>	Входит воспитатель , рассаживает детей в круг, зажигает свечу, включает медитативную музыку. Затем следуют вопросы:</a:t>
            </a:r>
          </a:p>
          <a:p>
            <a:r>
              <a:rPr lang="ru-RU" dirty="0" smtClean="0"/>
              <a:t>Что сейчас произошло?</a:t>
            </a:r>
          </a:p>
          <a:p>
            <a:r>
              <a:rPr lang="ru-RU" dirty="0" smtClean="0"/>
              <a:t>Что ты делал, что чувствовал?</a:t>
            </a:r>
          </a:p>
          <a:p>
            <a:r>
              <a:rPr lang="ru-RU" dirty="0" smtClean="0"/>
              <a:t>Что будешь делать в следующий раз.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</TotalTime>
  <Words>232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Georgia</vt:lpstr>
      <vt:lpstr>Times New Roman</vt:lpstr>
      <vt:lpstr>Wingdings</vt:lpstr>
      <vt:lpstr>Wingdings 2</vt:lpstr>
      <vt:lpstr>Официальная</vt:lpstr>
      <vt:lpstr>Технология эффективной социализации</vt:lpstr>
      <vt:lpstr>Проблемная педагогическая ситуация (ППС)</vt:lpstr>
      <vt:lpstr>Разработку и проведение ППС разобьем на три части</vt:lpstr>
      <vt:lpstr>Первый этап - подготовительный</vt:lpstr>
      <vt:lpstr>Второй этап – создание ситуации</vt:lpstr>
      <vt:lpstr>Целесообразная периодичность </vt:lpstr>
      <vt:lpstr>Эмоциональное напряжение в ППС</vt:lpstr>
      <vt:lpstr>Круг рефлексии</vt:lpstr>
      <vt:lpstr>Завершающий этап - Рефлексия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эффективной социализации</dc:title>
  <dc:creator>Миха</dc:creator>
  <cp:lastModifiedBy>Пользователь</cp:lastModifiedBy>
  <cp:revision>12</cp:revision>
  <dcterms:created xsi:type="dcterms:W3CDTF">2018-10-09T18:53:30Z</dcterms:created>
  <dcterms:modified xsi:type="dcterms:W3CDTF">2019-10-11T10:05:37Z</dcterms:modified>
</cp:coreProperties>
</file>