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ds02.infourok.ru/uploads/ex/0eca/00065059-930669dc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1"/>
            <a:ext cx="925150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378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st2.depositphotos.com/4199005/8553/i/950/depositphotos_85539400-stock-photo-wild-medicinal-plants-of-sibe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865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thumbs.dreamstime.com/z/%D0%BF%D1%80%D0%BE%D0%B4%D1%83%D0%BA%D1%82%D1%8B-%D0%BC%D0%B5%D0%B4-%D0%BF%D1%87%D0%B5%D0%BB%D1%8B-%D1%86%D0%B2%D0%B5%D1%82%D0%B5%D0%BD%D1%8C-%D1%81%D0%BE%D1%82%D1%8B-10754979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529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2019-10-11T15:00:58Z</dcterms:created>
  <dcterms:modified xsi:type="dcterms:W3CDTF">2019-10-11T15:08:14Z</dcterms:modified>
</cp:coreProperties>
</file>