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fsd.kopilkaurokov.ru/uploads/user_file_5399c937583dd/img_user_file_5399c937583dd_0_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631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ds04.infourok.ru/uploads/ex/0a78/000f25a7-dfca3a02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23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635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ds04.infourok.ru/uploads/ex/03be/00045d05-b05f3e64/img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4680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2019-10-11T15:04:43Z</dcterms:created>
  <dcterms:modified xsi:type="dcterms:W3CDTF">2019-10-11T15:06:24Z</dcterms:modified>
</cp:coreProperties>
</file>