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71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8000" dirty="0"/>
          </a:p>
        </p:txBody>
      </p:sp>
      <p:pic>
        <p:nvPicPr>
          <p:cNvPr id="5124" name="Picture 4" descr="https://ds05.infourok.ru/uploads/ex/08e8/0007e49f-d34b933d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9148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get-pdb/1756889/275f9a4c-f1b6-49b2-9e41-b79f6b721e09/s1200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404664"/>
            <a:ext cx="8856984" cy="5774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336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www.kpopov.ru/road/bashkir_map/bash_map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88640"/>
            <a:ext cx="4367187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564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ttps://ds04.infourok.ru/uploads/ex/04a6/000a16c5-b45eb5b7/img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292" y="-28988"/>
            <a:ext cx="9149292" cy="6861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815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im0-tub-ru.yandex.net/i?id=54010eb4dad668efad0a5db0a1844468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7392820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283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storage-new.myseldon.com/yugo/4CB357DECA67C95B8A4DB7609BD0391F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8578" y="260648"/>
            <a:ext cx="6862362" cy="6230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3407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://24kater.ru/d/flag-rossii-40-h-60_65776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28910"/>
            <a:ext cx="4185674" cy="2777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flager.ru/240-tm_thickbox_default/kupit-flag-bashkortostana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48336" y="601318"/>
            <a:ext cx="345404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s://node01.flagstat.net/media/catalog/product/detail/2800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9" y="3501008"/>
            <a:ext cx="3456384" cy="2295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s://www.megaflag.ru/sites/default/files/images/directory_names/flag_bolgarija_enl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674" y="3515428"/>
            <a:ext cx="3448704" cy="2299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2683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 descr="https://storage-new.myseldon.com/yugo/4CB357DECA67C95B8A4DB7609BD0391F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4676" y="3376015"/>
            <a:ext cx="3226892" cy="2929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im0-tub-ru.yandex.net/i?id=0f751ad8805af05ee7f1e5e7ad79bba8-l&amp;n=1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3" y="240058"/>
            <a:ext cx="2779811" cy="2899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upload.wikimedia.org/wikipedia/commons/thumb/7/77/Emblem_of_Uzbekistan.svg/1138px-Emblem_of_Uzbekistan.svg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4676" y="240058"/>
            <a:ext cx="2804465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upload.wikimedia.org/wikipedia/commons/thumb/c/cb/State_Achievement_of_Bulgaria_1908-1946.svg/1200px-State_Achievement_of_Bulgaria_1908-1946.svg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3538" y="3376015"/>
            <a:ext cx="3384376" cy="337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2641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2019-10-05T13:55:39Z</dcterms:created>
  <dcterms:modified xsi:type="dcterms:W3CDTF">2019-10-11T15:03:19Z</dcterms:modified>
</cp:coreProperties>
</file>