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48" d="100"/>
          <a:sy n="48" d="100"/>
        </p:scale>
        <p:origin x="-11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DA2D5-873E-48B0-870C-B50156725F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0BB39-92F4-4C69-B7F7-DDB5D8965F5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26DF9-C6DB-44E7-AD9B-A741D701283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87949-EC16-40F9-A190-FC694809A52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5615D-49C8-467B-B877-D1D56740E2A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1B953-9F41-49B5-8EB3-6237779382D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937B4-5C35-4951-A83B-B5E90F4372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4985D-5001-4DB2-9D04-C02EBD6B22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B59E-C91C-4370-8326-7DBA10E4E6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3E5C-C911-43CE-92DA-3900808A70D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813F-328E-4B03-A1CC-64980A138CB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192779C-9706-424E-914B-0661E8BB6E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663300"/>
                </a:solidFill>
              </a:rPr>
              <a:t>Таблетки растут на ветке, таблетки растут на грядке</a:t>
            </a:r>
            <a:endParaRPr lang="es-ES" sz="3600" b="1" smtClean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pic>
        <p:nvPicPr>
          <p:cNvPr id="13316" name="Picture 2" descr="C:\Users\Андрей\Desktop\shutterstock_2892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20891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 descr="C:\Users\Андрей\Desktop\0afdc3c2e35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33375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C:\Users\Андрей\Desktop\iStock_000003059403XSmall_crop380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333375"/>
            <a:ext cx="20177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5" descr="C:\Users\Андрей\Desktop\1352043940_vitamind-54-10052513375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33375"/>
            <a:ext cx="20891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3" descr="Нужно-ли-употреблять-рыбий-жи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052513"/>
            <a:ext cx="3744912" cy="3168650"/>
          </a:xfrm>
        </p:spPr>
      </p:pic>
      <p:pic>
        <p:nvPicPr>
          <p:cNvPr id="22530" name="Picture 2" descr="C:\Users\Андрей\Desktop\0_45cc8_dc1dc7e8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052513"/>
            <a:ext cx="4291012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Текст 3"/>
          <p:cNvSpPr>
            <a:spLocks noGrp="1"/>
          </p:cNvSpPr>
          <p:nvPr>
            <p:ph type="body" sz="half" idx="2"/>
          </p:nvPr>
        </p:nvSpPr>
        <p:spPr>
          <a:xfrm>
            <a:off x="395288" y="1700213"/>
            <a:ext cx="3816350" cy="2449512"/>
          </a:xfrm>
        </p:spPr>
        <p:txBody>
          <a:bodyPr/>
          <a:lstStyle/>
          <a:p>
            <a:pPr eaLnBrk="1" hangingPunct="1"/>
            <a:r>
              <a:rPr lang="ru-RU" sz="2000" b="1" smtClean="0"/>
              <a:t>Еще витаминов есть много,</a:t>
            </a:r>
          </a:p>
          <a:p>
            <a:pPr eaLnBrk="1" hangingPunct="1"/>
            <a:r>
              <a:rPr lang="ru-RU" sz="2000" b="1" smtClean="0"/>
              <a:t>Пополняйте организм ими строго.</a:t>
            </a:r>
          </a:p>
          <a:p>
            <a:pPr eaLnBrk="1" hangingPunct="1"/>
            <a:r>
              <a:rPr lang="ru-RU" sz="2000" b="1" smtClean="0"/>
              <a:t>Тогда не будете болеть,</a:t>
            </a:r>
          </a:p>
          <a:p>
            <a:pPr eaLnBrk="1" hangingPunct="1"/>
            <a:r>
              <a:rPr lang="ru-RU" sz="2000" b="1" smtClean="0"/>
              <a:t>Будете веселиться и петь .</a:t>
            </a:r>
          </a:p>
        </p:txBody>
      </p:sp>
      <p:pic>
        <p:nvPicPr>
          <p:cNvPr id="23554" name="Picture 2" descr="C:\Users\Андрей\Desktop\Info-basic-nutrition-children-A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4663" y="1484313"/>
            <a:ext cx="4103687" cy="3097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Никогда не унываю,</a:t>
            </a:r>
          </a:p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И улыбка на лице,</a:t>
            </a:r>
          </a:p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Потому что принимаю</a:t>
            </a:r>
          </a:p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Витамины А,В,С.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  <p:pic>
        <p:nvPicPr>
          <p:cNvPr id="14339" name="Picture 2" descr="C:\Users\Андрей\Desktop\75392406_51124c6efd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04813"/>
            <a:ext cx="32400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А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Помни истину простую,-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Лучше видит только тот ,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Кто жует морковь сырую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Или пьёт морковный сок.</a:t>
            </a:r>
          </a:p>
        </p:txBody>
      </p:sp>
      <p:pic>
        <p:nvPicPr>
          <p:cNvPr id="15363" name="Picture 2" descr="C:\Users\Андрей\Desktop\19359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412875"/>
            <a:ext cx="352901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carrot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620713"/>
            <a:ext cx="3455987" cy="2016125"/>
          </a:xfrm>
        </p:spPr>
      </p:pic>
      <p:pic>
        <p:nvPicPr>
          <p:cNvPr id="16386" name="Picture 2" descr="C:\Users\Андрей\Desktop\spelie_abrikosi_1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20713"/>
            <a:ext cx="36734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Андрей\Desktop\65BBf16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852738"/>
            <a:ext cx="3455987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Андрей\Desktop\1x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781300"/>
            <a:ext cx="36004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В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79388" y="1773238"/>
            <a:ext cx="4752975" cy="2376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Очень важно спозаранку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Есть за завтраком овсянку.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Чёрный хлеб полезен нам.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И не только по утрам.</a:t>
            </a:r>
          </a:p>
        </p:txBody>
      </p:sp>
      <p:pic>
        <p:nvPicPr>
          <p:cNvPr id="17411" name="Picture 3" descr="C:\Users\Андрей\Desktop\12ab0ff89c20079a636dbe00fa990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916113"/>
            <a:ext cx="3455988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Андрей\Desktop\_MG_3665_w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3097212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C:\Users\Андрей\Desktop\veal_liver_lyonnai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333375"/>
            <a:ext cx="331311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C:\Users\Андрей\Desktop\9f261343bb323650e9e699b9bb5ff70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2565400"/>
            <a:ext cx="33845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С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50825" y="1484313"/>
            <a:ext cx="4826000" cy="45989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От простуды и ангины </a:t>
            </a:r>
          </a:p>
          <a:p>
            <a:pPr eaLnBrk="1" hangingPunct="1">
              <a:buFontTx/>
              <a:buNone/>
            </a:pPr>
            <a:r>
              <a:rPr lang="ru-RU" smtClean="0"/>
              <a:t>Помогают апельсины.</a:t>
            </a:r>
          </a:p>
          <a:p>
            <a:pPr eaLnBrk="1" hangingPunct="1">
              <a:buFontTx/>
              <a:buNone/>
            </a:pPr>
            <a:r>
              <a:rPr lang="ru-RU" smtClean="0"/>
              <a:t>Ну а лучше есть лимон,</a:t>
            </a:r>
          </a:p>
          <a:p>
            <a:pPr eaLnBrk="1" hangingPunct="1">
              <a:buFontTx/>
              <a:buNone/>
            </a:pPr>
            <a:r>
              <a:rPr lang="ru-RU" smtClean="0"/>
              <a:t>Хоть и очень кислый он.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9459" name="Picture 3" descr="C:\Users\Андрей\Desktop\food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341438"/>
            <a:ext cx="38163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Андрей\Desktop\[gotowall.com]20120124_133504_27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81075"/>
            <a:ext cx="2590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 descr="C:\Users\Андрей\Desktop\17541_html_m184a0e4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981075"/>
            <a:ext cx="23764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:\Users\Андрей\Desktop\4599303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981075"/>
            <a:ext cx="27368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:\Users\Андрей\Desktop\Svekl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141663"/>
            <a:ext cx="2590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C:\Users\Андрей\Desktop\2508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3141663"/>
            <a:ext cx="2376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C:\Users\Андрей\Desktop\119284__32108_zoo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51500" y="3141663"/>
            <a:ext cx="28082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Витамин </a:t>
            </a:r>
            <a:r>
              <a:rPr lang="en-US" smtClean="0"/>
              <a:t>D</a:t>
            </a:r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95288" y="1844675"/>
            <a:ext cx="5483225" cy="2549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Рыбий жир всего полезней,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Хоть противный - надо пить .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Он спасает от болезней 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Без болезней - лучше жить.</a:t>
            </a:r>
          </a:p>
        </p:txBody>
      </p:sp>
      <p:pic>
        <p:nvPicPr>
          <p:cNvPr id="21507" name="Picture 2" descr="C:\Users\Андрей\Desktop\8702920b6d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628775"/>
            <a:ext cx="2879725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5049</TotalTime>
  <Words>109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Diseño predeterminado</vt:lpstr>
      <vt:lpstr>Таблетки растут на ветке, таблетки растут на грядке</vt:lpstr>
      <vt:lpstr>Слайд 2</vt:lpstr>
      <vt:lpstr>Витамин А</vt:lpstr>
      <vt:lpstr>Слайд 4</vt:lpstr>
      <vt:lpstr>Витамин В</vt:lpstr>
      <vt:lpstr>Слайд 6</vt:lpstr>
      <vt:lpstr>Витамин С</vt:lpstr>
      <vt:lpstr>Слайд 8</vt:lpstr>
      <vt:lpstr>Витамин D</vt:lpstr>
      <vt:lpstr>Слайд 10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dns</cp:lastModifiedBy>
  <cp:revision>737</cp:revision>
  <dcterms:created xsi:type="dcterms:W3CDTF">2010-05-23T14:28:12Z</dcterms:created>
  <dcterms:modified xsi:type="dcterms:W3CDTF">2019-10-11T15:30:18Z</dcterms:modified>
</cp:coreProperties>
</file>