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4" r:id="rId4"/>
    <p:sldId id="256" r:id="rId5"/>
    <p:sldId id="261" r:id="rId6"/>
    <p:sldId id="263" r:id="rId7"/>
    <p:sldId id="265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171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26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56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56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35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7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41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0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9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8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72558-4B83-420A-B69A-6DE1393A3D27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9C7D0-7247-4735-95D2-A8E3D35D58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04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ycast.ru/uploads/2015/08/11/14655652.png" TargetMode="External"/><Relationship Id="rId2" Type="http://schemas.openxmlformats.org/officeDocument/2006/relationships/hyperlink" Target="http://img0.liveinternet.ru/images/attach/c/11/116/872/116872724_2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hyperlink" Target="http://www.playcast.ru/uploads/2015/09/26/15215108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                                   - Здравствуйте!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Нежная ласковость слова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      Стёрлась на нет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В ежедневном «привете».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      - Здравствуйте!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- Это же - будьте здоровы!</a:t>
            </a:r>
          </a:p>
          <a:p>
            <a:pPr marL="0" indent="0">
              <a:buNone/>
            </a:pPr>
            <a:r>
              <a:rPr lang="ru-RU" sz="2400" dirty="0" smtClean="0"/>
              <a:t>                           - Это же – дольше живите на свете!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 descr="C:\Users\User2065\Desktop\0_e9084_3cb3e5fc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171400"/>
            <a:ext cx="936104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9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92D050"/>
                </a:solidFill>
              </a:rPr>
              <a:t>Здравствуйте.</a:t>
            </a:r>
            <a:endParaRPr lang="ru-RU" sz="4400" dirty="0">
              <a:solidFill>
                <a:srgbClr val="92D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Запишите слово.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Поставьте ударение.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Обозначьте  орфограммы.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Запишите транскрипцию.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Сколько в слове 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Букв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Звуков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Слогов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с д р а с т в у й т э</a:t>
            </a:r>
            <a:endParaRPr lang="ru-RU" sz="3600" dirty="0"/>
          </a:p>
        </p:txBody>
      </p:sp>
      <p:pic>
        <p:nvPicPr>
          <p:cNvPr id="4098" name="Picture 2" descr="C:\Users\User2065\Desktop\116872724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73016"/>
            <a:ext cx="288897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2065\Desktop\1465565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25877">
            <a:off x="6585819" y="188640"/>
            <a:ext cx="1955274" cy="19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54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Постановка учебной задачи.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4040188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- Здравствуйте!</a:t>
            </a: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Нежная ласковость слова</a:t>
            </a:r>
          </a:p>
          <a:p>
            <a:pPr marL="0" indent="0">
              <a:buNone/>
            </a:pPr>
            <a:r>
              <a:rPr lang="ru-RU" dirty="0"/>
              <a:t>   </a:t>
            </a:r>
            <a:r>
              <a:rPr lang="ru-RU" dirty="0" smtClean="0"/>
              <a:t>Стёрлась </a:t>
            </a:r>
            <a:r>
              <a:rPr lang="ru-RU" dirty="0"/>
              <a:t>на нет</a:t>
            </a:r>
          </a:p>
          <a:p>
            <a:pPr marL="0" indent="0">
              <a:buNone/>
            </a:pPr>
            <a:r>
              <a:rPr lang="ru-RU" dirty="0"/>
              <a:t>   </a:t>
            </a:r>
            <a:r>
              <a:rPr lang="ru-RU" dirty="0" smtClean="0"/>
              <a:t> </a:t>
            </a:r>
            <a:r>
              <a:rPr lang="ru-RU" dirty="0"/>
              <a:t>В ежедневном «привете».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dirty="0" smtClean="0"/>
              <a:t> </a:t>
            </a:r>
            <a:r>
              <a:rPr lang="ru-RU" dirty="0"/>
              <a:t>Здравствуйте!</a:t>
            </a:r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ru-RU" dirty="0" smtClean="0"/>
              <a:t> </a:t>
            </a:r>
            <a:r>
              <a:rPr lang="ru-RU" dirty="0"/>
              <a:t>Это же - будьте здоровы!</a:t>
            </a:r>
          </a:p>
          <a:p>
            <a:pPr marL="0" indent="0">
              <a:buNone/>
            </a:pPr>
            <a:r>
              <a:rPr lang="ru-RU" dirty="0" smtClean="0"/>
              <a:t>     Это </a:t>
            </a:r>
            <a:r>
              <a:rPr lang="ru-RU" dirty="0"/>
              <a:t>же – дольше живите </a:t>
            </a:r>
            <a:r>
              <a:rPr lang="ru-RU" dirty="0" smtClean="0"/>
              <a:t>на свете!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052736"/>
            <a:ext cx="4041775" cy="5073427"/>
          </a:xfrm>
        </p:spPr>
        <p:txBody>
          <a:bodyPr/>
          <a:lstStyle/>
          <a:p>
            <a:r>
              <a:rPr lang="ru-RU" dirty="0" smtClean="0"/>
              <a:t>Прочитайте выразительно стихотворение.</a:t>
            </a:r>
          </a:p>
          <a:p>
            <a:r>
              <a:rPr lang="ru-RU" dirty="0" smtClean="0"/>
              <a:t>Из каких предложений по цели высказывания оно состоит?</a:t>
            </a:r>
          </a:p>
          <a:p>
            <a:r>
              <a:rPr lang="ru-RU" dirty="0" smtClean="0"/>
              <a:t>Каких предложений больше?</a:t>
            </a:r>
          </a:p>
          <a:p>
            <a:r>
              <a:rPr lang="ru-RU" dirty="0" smtClean="0"/>
              <a:t>Прочитайте вопрос (</a:t>
            </a:r>
            <a:r>
              <a:rPr lang="ru-RU" dirty="0" smtClean="0"/>
              <a:t>с.5 учебника),</a:t>
            </a:r>
          </a:p>
          <a:p>
            <a:r>
              <a:rPr lang="ru-RU" dirty="0" smtClean="0"/>
              <a:t>сформулируйте </a:t>
            </a:r>
            <a:r>
              <a:rPr lang="ru-RU" dirty="0" smtClean="0"/>
              <a:t>тему и учебную задачу урока.</a:t>
            </a:r>
            <a:endParaRPr lang="ru-RU" dirty="0"/>
          </a:p>
        </p:txBody>
      </p:sp>
      <p:pic>
        <p:nvPicPr>
          <p:cNvPr id="6146" name="Picture 2" descr="C:\Users\User2065\Desktop\202414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653136"/>
            <a:ext cx="6842429" cy="216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11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/>
          <a:lstStyle/>
          <a:p>
            <a:r>
              <a:rPr lang="ru-RU" dirty="0" smtClean="0"/>
              <a:t>Восклицательные предложения.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2065\Desktop\969744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705678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84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1. Упражнение 4.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2. Выборочное письмо.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Облетели листья клёна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Какую книгу ты сейчас читаешь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 прекрасен этот мир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Хорошо в осеннем парке</a:t>
            </a:r>
            <a:endParaRPr lang="ru-RU" dirty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Устно расставьте знаки препинания.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Выпишите восклицательные предложения.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3.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Упражнение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6.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User2065\Desktop\152151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48538">
            <a:off x="5706103" y="1843947"/>
            <a:ext cx="476250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2065\Desktop\1521510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2134">
            <a:off x="864550" y="4762802"/>
            <a:ext cx="7128792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21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предложения по цели высказывания вы знаете?</a:t>
            </a:r>
          </a:p>
          <a:p>
            <a:r>
              <a:rPr lang="ru-RU" dirty="0" smtClean="0"/>
              <a:t>Что нового о восклицательных </a:t>
            </a:r>
            <a:r>
              <a:rPr lang="ru-RU" dirty="0" err="1" smtClean="0"/>
              <a:t>предложе-ниях</a:t>
            </a:r>
            <a:r>
              <a:rPr lang="ru-RU" dirty="0" smtClean="0"/>
              <a:t> узнали сегодня?</a:t>
            </a:r>
          </a:p>
          <a:p>
            <a:r>
              <a:rPr lang="ru-RU" dirty="0" smtClean="0"/>
              <a:t>Когда мы употребляем в своей речи </a:t>
            </a:r>
            <a:r>
              <a:rPr lang="ru-RU" dirty="0" err="1" smtClean="0"/>
              <a:t>побу-дительную</a:t>
            </a:r>
            <a:r>
              <a:rPr lang="ru-RU" dirty="0" smtClean="0"/>
              <a:t> интонацию?</a:t>
            </a:r>
          </a:p>
          <a:p>
            <a:r>
              <a:rPr lang="ru-RU" dirty="0" smtClean="0"/>
              <a:t>Оцените свою работу на уроке.</a:t>
            </a:r>
          </a:p>
          <a:p>
            <a:endParaRPr lang="ru-RU" dirty="0"/>
          </a:p>
        </p:txBody>
      </p:sp>
      <p:pic>
        <p:nvPicPr>
          <p:cNvPr id="1027" name="Picture 3" descr="C:\Users\User2065\Desktop\202414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6910462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2065\Desktop\202414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7401">
            <a:off x="1288068" y="5330155"/>
            <a:ext cx="7620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75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Задание на дом:</a:t>
            </a:r>
          </a:p>
          <a:p>
            <a:pPr marL="0" indent="0">
              <a:buNone/>
            </a:pPr>
            <a:r>
              <a:rPr lang="ru-RU" dirty="0" smtClean="0"/>
              <a:t>                                   упр. 7</a:t>
            </a:r>
          </a:p>
          <a:p>
            <a:pPr marL="0" indent="0">
              <a:buNone/>
            </a:pPr>
            <a:r>
              <a:rPr lang="ru-RU" dirty="0" smtClean="0"/>
              <a:t>                          выучить правило</a:t>
            </a:r>
          </a:p>
          <a:p>
            <a:pPr marL="0" indent="0">
              <a:buNone/>
            </a:pPr>
            <a:r>
              <a:rPr lang="ru-RU" smtClean="0"/>
              <a:t>                                   </a:t>
            </a:r>
            <a:r>
              <a:rPr lang="ru-RU" dirty="0" smtClean="0"/>
              <a:t>с.</a:t>
            </a:r>
            <a:endParaRPr lang="ru-RU" dirty="0"/>
          </a:p>
        </p:txBody>
      </p:sp>
      <p:pic>
        <p:nvPicPr>
          <p:cNvPr id="3074" name="Picture 2" descr="C:\Users\User2065\Desktop\0_e9084_3cb3e5fc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19268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26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Использованные материалы: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Технологические карты уроков по учебнику А. В. Поляковой, 3 класс, автор – составитель Е. В. Кислякова.</a:t>
            </a:r>
          </a:p>
          <a:p>
            <a:r>
              <a:rPr lang="ru-RU" sz="1400" dirty="0" smtClean="0"/>
              <a:t> Рамка  натюрморт -</a:t>
            </a:r>
            <a:r>
              <a:rPr lang="en-US" sz="1400" dirty="0" smtClean="0"/>
              <a:t>http://img-fotki.yandex.ru/get/9301/39663434.42e/0_8f2a6_f735ed35_XL.png</a:t>
            </a:r>
            <a:endParaRPr lang="ru-RU" sz="1400" dirty="0" smtClean="0"/>
          </a:p>
          <a:p>
            <a:r>
              <a:rPr lang="ru-RU" sz="1400" dirty="0" smtClean="0"/>
              <a:t> Осень красивая женщина-</a:t>
            </a:r>
            <a:r>
              <a:rPr lang="en-US" sz="1400" dirty="0" smtClean="0"/>
              <a:t>http://www.playcast.ru/uploads/2014/09/01/9697449.png</a:t>
            </a:r>
            <a:endParaRPr lang="ru-RU" sz="1400" dirty="0" smtClean="0"/>
          </a:p>
          <a:p>
            <a:r>
              <a:rPr lang="ru-RU" sz="1400" dirty="0" smtClean="0"/>
              <a:t> Рамка –осенние листья - </a:t>
            </a:r>
            <a:r>
              <a:rPr lang="en-US" sz="1400" dirty="0" smtClean="0"/>
              <a:t>https://imgfotki.yandex.ru/get/4808/185714632.59/0_e9084_3cb3e5fc_L.png</a:t>
            </a:r>
            <a:endParaRPr lang="ru-RU" sz="1400" dirty="0" smtClean="0"/>
          </a:p>
          <a:p>
            <a:r>
              <a:rPr lang="ru-RU" sz="1400" dirty="0" smtClean="0"/>
              <a:t> Краски осени - </a:t>
            </a:r>
            <a:r>
              <a:rPr lang="en-US" sz="1400" dirty="0" smtClean="0">
                <a:hlinkClick r:id="rId2"/>
              </a:rPr>
              <a:t>http://img0.liveinternet.ru/images/attach/c/11/116/872/116872724_2.png</a:t>
            </a:r>
            <a:endParaRPr lang="ru-RU" sz="1400" dirty="0" smtClean="0"/>
          </a:p>
          <a:p>
            <a:r>
              <a:rPr lang="ru-RU" sz="1400" dirty="0" smtClean="0"/>
              <a:t> Листья - </a:t>
            </a:r>
            <a:r>
              <a:rPr lang="en-US" sz="1400" dirty="0" smtClean="0">
                <a:hlinkClick r:id="rId3"/>
              </a:rPr>
              <a:t>http://www.playcast.ru/uploads/2015/08/11/14655652.png</a:t>
            </a:r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Музыка листьев - </a:t>
            </a:r>
            <a:r>
              <a:rPr lang="en-US" sz="1400" dirty="0" smtClean="0">
                <a:hlinkClick r:id="rId4"/>
              </a:rPr>
              <a:t>http://www.playcast.ru/uploads/2015/09/26/15215108.png</a:t>
            </a:r>
            <a:endParaRPr lang="ru-RU" sz="1400" dirty="0" smtClean="0"/>
          </a:p>
          <a:p>
            <a:r>
              <a:rPr lang="ru-RU" sz="1400" dirty="0" smtClean="0"/>
              <a:t> Листопад - </a:t>
            </a:r>
            <a:r>
              <a:rPr lang="en-US" sz="1400" dirty="0" smtClean="0"/>
              <a:t>http://www.playcast.ru/uploads/2016/10/19/20241451.png</a:t>
            </a:r>
            <a:endParaRPr lang="ru-RU" sz="1400" dirty="0" smtClean="0"/>
          </a:p>
          <a:p>
            <a:endParaRPr lang="ru-RU" dirty="0"/>
          </a:p>
        </p:txBody>
      </p:sp>
      <p:pic>
        <p:nvPicPr>
          <p:cNvPr id="2050" name="Picture 2" descr="C:\Users\User2065\Desktop\0_8f2a6_f735ed35_X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24275"/>
            <a:ext cx="2166938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2065\Desktop\2024145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7544" y="3933056"/>
            <a:ext cx="6395864" cy="245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0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313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З з З з з З З з</vt:lpstr>
      <vt:lpstr>Постановка учебной задачи. </vt:lpstr>
      <vt:lpstr>Восклицательные предложения.</vt:lpstr>
      <vt:lpstr>1. Упражнение 4. 2. Выборочное письмо.</vt:lpstr>
      <vt:lpstr>Презентация PowerPoint</vt:lpstr>
      <vt:lpstr>Презентация PowerPoint</vt:lpstr>
      <vt:lpstr>Использованные материалы: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User2065</dc:creator>
  <cp:lastModifiedBy>Галина</cp:lastModifiedBy>
  <cp:revision>14</cp:revision>
  <dcterms:created xsi:type="dcterms:W3CDTF">2017-09-03T15:27:37Z</dcterms:created>
  <dcterms:modified xsi:type="dcterms:W3CDTF">2019-10-11T14:16:01Z</dcterms:modified>
</cp:coreProperties>
</file>