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4" r:id="rId5"/>
    <p:sldId id="262" r:id="rId6"/>
    <p:sldId id="263" r:id="rId7"/>
    <p:sldId id="265" r:id="rId8"/>
    <p:sldId id="257" r:id="rId9"/>
    <p:sldId id="258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A74B0AA-B44C-4D45-9BC4-7A2A7CC24AFF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01A105-0DA8-4FAC-A311-21709DBBB2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8643998" cy="600076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 согласные согласны</a:t>
            </a:r>
            <a:br>
              <a:rPr lang="ru-RU" dirty="0" smtClean="0"/>
            </a:br>
            <a:r>
              <a:rPr lang="ru-RU" dirty="0" smtClean="0"/>
              <a:t>Шелестеть, шептать, скрипеть,</a:t>
            </a:r>
            <a:br>
              <a:rPr lang="ru-RU" dirty="0" smtClean="0"/>
            </a:br>
            <a:r>
              <a:rPr lang="ru-RU" dirty="0" smtClean="0"/>
              <a:t>Даже фыркать и шипеть,</a:t>
            </a:r>
            <a:br>
              <a:rPr lang="ru-RU" dirty="0" smtClean="0"/>
            </a:br>
            <a:r>
              <a:rPr lang="ru-RU" dirty="0" smtClean="0"/>
              <a:t>Но не хочется им петь!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878826.jr30bhpt2w.900x1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481138"/>
            <a:ext cx="6549261" cy="53768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dirty="0" smtClean="0"/>
              <a:t>Колыбель- качающаяся кроватка для младенца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2100147_1357307496_p0000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14" y="1357298"/>
            <a:ext cx="6929486" cy="50196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Колыбель – место возникновения или рождения чего-либо.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Воронеж- колыбель флота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640967_9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7186634" cy="5214974"/>
          </a:xfrm>
        </p:spPr>
      </p:pic>
      <p:pic>
        <p:nvPicPr>
          <p:cNvPr id="11" name="Содержимое 10" descr="19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8596" y="1428736"/>
            <a:ext cx="8501122" cy="52149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Всё она.</a:t>
            </a:r>
          </a:p>
          <a:p>
            <a:pPr algn="ctr">
              <a:buNone/>
            </a:pPr>
            <a:r>
              <a:rPr lang="ru-RU" sz="4400" dirty="0" smtClean="0"/>
              <a:t>Колыбель вам кто </a:t>
            </a:r>
            <a:r>
              <a:rPr lang="ru-RU" sz="4400" dirty="0" err="1" smtClean="0"/>
              <a:t>кач</a:t>
            </a:r>
            <a:r>
              <a:rPr lang="ru-RU" sz="4400" dirty="0" smtClean="0"/>
              <a:t>…</a:t>
            </a:r>
            <a:r>
              <a:rPr lang="ru-RU" sz="4400" dirty="0" err="1" smtClean="0"/>
              <a:t>ет</a:t>
            </a:r>
            <a:r>
              <a:rPr lang="ru-RU" sz="4400" dirty="0" smtClean="0"/>
              <a:t>,</a:t>
            </a:r>
          </a:p>
          <a:p>
            <a:pPr algn="ctr">
              <a:buNone/>
            </a:pPr>
            <a:r>
              <a:rPr lang="ru-RU" sz="4400" dirty="0" smtClean="0"/>
              <a:t>Кто вам песню </a:t>
            </a:r>
            <a:r>
              <a:rPr lang="ru-RU" sz="4400" dirty="0" err="1" smtClean="0"/>
              <a:t>нап</a:t>
            </a:r>
            <a:r>
              <a:rPr lang="ru-RU" sz="4400" dirty="0" smtClean="0"/>
              <a:t>…</a:t>
            </a:r>
            <a:r>
              <a:rPr lang="ru-RU" sz="4400" dirty="0" err="1" smtClean="0"/>
              <a:t>вает</a:t>
            </a:r>
            <a:r>
              <a:rPr lang="ru-RU" sz="4400" dirty="0" smtClean="0"/>
              <a:t>,</a:t>
            </a:r>
          </a:p>
          <a:p>
            <a:pPr algn="ctr">
              <a:buNone/>
            </a:pPr>
            <a:r>
              <a:rPr lang="ru-RU" sz="4400" dirty="0" smtClean="0"/>
              <a:t>Кто вам </a:t>
            </a:r>
            <a:r>
              <a:rPr lang="ru-RU" sz="4400" dirty="0" err="1" smtClean="0"/>
              <a:t>ска</a:t>
            </a:r>
            <a:r>
              <a:rPr lang="ru-RU" sz="4400" dirty="0" smtClean="0"/>
              <a:t>…</a:t>
            </a:r>
            <a:r>
              <a:rPr lang="ru-RU" sz="4400" dirty="0" err="1" smtClean="0"/>
              <a:t>ки</a:t>
            </a:r>
            <a:r>
              <a:rPr lang="ru-RU" sz="4400" dirty="0" smtClean="0"/>
              <a:t> г..в..</a:t>
            </a:r>
            <a:r>
              <a:rPr lang="ru-RU" sz="4400" dirty="0" err="1" smtClean="0"/>
              <a:t>рит</a:t>
            </a: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И игру…</a:t>
            </a:r>
            <a:r>
              <a:rPr lang="ru-RU" sz="4400" dirty="0" err="1" smtClean="0"/>
              <a:t>ки</a:t>
            </a:r>
            <a:r>
              <a:rPr lang="ru-RU" sz="4400" dirty="0" smtClean="0"/>
              <a:t> кто дарит?</a:t>
            </a:r>
          </a:p>
          <a:p>
            <a:pPr algn="ctr">
              <a:buNone/>
            </a:pPr>
            <a:r>
              <a:rPr lang="ru-RU" sz="4400" dirty="0" smtClean="0"/>
              <a:t>- Мама </a:t>
            </a:r>
            <a:r>
              <a:rPr lang="ru-RU" sz="4400" dirty="0" err="1" smtClean="0"/>
              <a:t>з</a:t>
            </a:r>
            <a:r>
              <a:rPr lang="ru-RU" sz="4400" dirty="0" smtClean="0"/>
              <a:t>..л..тая.</a:t>
            </a:r>
            <a:endParaRPr lang="ru-RU" sz="4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Всё она.</a:t>
            </a:r>
          </a:p>
          <a:p>
            <a:pPr algn="ctr">
              <a:buNone/>
            </a:pPr>
            <a:r>
              <a:rPr lang="ru-RU" sz="4400" dirty="0" smtClean="0"/>
              <a:t>Колыбель вам кто </a:t>
            </a:r>
            <a:r>
              <a:rPr lang="ru-RU" sz="4400" dirty="0" smtClean="0"/>
              <a:t>кач</a:t>
            </a:r>
            <a:r>
              <a:rPr lang="ru-RU" sz="4400" dirty="0" smtClean="0">
                <a:solidFill>
                  <a:srgbClr val="FF0000"/>
                </a:solidFill>
              </a:rPr>
              <a:t>а</a:t>
            </a:r>
            <a:r>
              <a:rPr lang="ru-RU" sz="4400" dirty="0" smtClean="0"/>
              <a:t>ет</a:t>
            </a:r>
            <a:r>
              <a:rPr lang="ru-RU" sz="4400" dirty="0" smtClean="0"/>
              <a:t>,</a:t>
            </a:r>
          </a:p>
          <a:p>
            <a:pPr algn="ctr">
              <a:buNone/>
            </a:pPr>
            <a:r>
              <a:rPr lang="ru-RU" sz="4400" dirty="0" smtClean="0"/>
              <a:t>Кто вам песню </a:t>
            </a:r>
            <a:r>
              <a:rPr lang="ru-RU" sz="4400" dirty="0" smtClean="0"/>
              <a:t>нап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вает</a:t>
            </a:r>
            <a:r>
              <a:rPr lang="ru-RU" sz="4400" dirty="0" smtClean="0"/>
              <a:t>,</a:t>
            </a:r>
          </a:p>
          <a:p>
            <a:pPr algn="ctr">
              <a:buNone/>
            </a:pPr>
            <a:r>
              <a:rPr lang="ru-RU" sz="4400" dirty="0" smtClean="0"/>
              <a:t>Кто вам </a:t>
            </a:r>
            <a:r>
              <a:rPr lang="ru-RU" sz="4400" dirty="0" smtClean="0"/>
              <a:t>ска</a:t>
            </a:r>
            <a:r>
              <a:rPr lang="ru-RU" sz="4400" dirty="0" smtClean="0">
                <a:solidFill>
                  <a:srgbClr val="FF0000"/>
                </a:solidFill>
              </a:rPr>
              <a:t>з</a:t>
            </a:r>
            <a:r>
              <a:rPr lang="ru-RU" sz="4400" dirty="0" smtClean="0"/>
              <a:t>ки г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в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рит</a:t>
            </a: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И </a:t>
            </a:r>
            <a:r>
              <a:rPr lang="ru-RU" sz="4400" dirty="0" smtClean="0"/>
              <a:t>игру</a:t>
            </a:r>
            <a:r>
              <a:rPr lang="ru-RU" sz="4400" dirty="0" smtClean="0">
                <a:solidFill>
                  <a:srgbClr val="FF0000"/>
                </a:solidFill>
              </a:rPr>
              <a:t>ш</a:t>
            </a:r>
            <a:r>
              <a:rPr lang="ru-RU" sz="4400" dirty="0" smtClean="0"/>
              <a:t>ки </a:t>
            </a:r>
            <a:r>
              <a:rPr lang="ru-RU" sz="4400" dirty="0" smtClean="0"/>
              <a:t>кто дарит?</a:t>
            </a:r>
          </a:p>
          <a:p>
            <a:pPr algn="ctr">
              <a:buNone/>
            </a:pPr>
            <a:r>
              <a:rPr lang="ru-RU" sz="4400" dirty="0" smtClean="0"/>
              <a:t>- Мама </a:t>
            </a:r>
            <a:r>
              <a:rPr lang="ru-RU" sz="4400" dirty="0" smtClean="0"/>
              <a:t>з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л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тая</a:t>
            </a:r>
            <a:r>
              <a:rPr lang="ru-RU" sz="4400" dirty="0" smtClean="0"/>
              <a:t>.</a:t>
            </a: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07207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/>
              </a:rPr>
              <a:t>Ежедневно по утрам</a:t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Заниматься надо нам.</a:t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Мы с доски не сводим глаз</a:t>
            </a:r>
            <a:r>
              <a:rPr lang="ru-RU" sz="4400" dirty="0" smtClean="0">
                <a:effectLst/>
              </a:rPr>
              <a:t>,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А учитель учит нас.</a:t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Ель, топор, лопата, руки –</a:t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</a:rPr>
              <a:t>В каждом слове слышим звуки.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Autofit/>
          </a:bodyPr>
          <a:lstStyle/>
          <a:p>
            <a:r>
              <a:rPr lang="ru-RU" sz="4000" dirty="0" smtClean="0"/>
              <a:t>Звуки эти разные –</a:t>
            </a:r>
            <a:br>
              <a:rPr lang="ru-RU" sz="4000" dirty="0" smtClean="0"/>
            </a:br>
            <a:r>
              <a:rPr lang="ru-RU" sz="4000" dirty="0" smtClean="0"/>
              <a:t>Гласные, согласные.</a:t>
            </a:r>
            <a:br>
              <a:rPr lang="ru-RU" sz="4000" dirty="0" smtClean="0"/>
            </a:br>
            <a:r>
              <a:rPr lang="ru-RU" sz="4000" dirty="0" smtClean="0"/>
              <a:t>Гласные тянутся в песенке звонкой,</a:t>
            </a:r>
            <a:br>
              <a:rPr lang="ru-RU" sz="4000" dirty="0" smtClean="0"/>
            </a:br>
            <a:r>
              <a:rPr lang="ru-RU" sz="4000" dirty="0" smtClean="0"/>
              <a:t>Могут заплакать и закричать,</a:t>
            </a:r>
            <a:br>
              <a:rPr lang="ru-RU" sz="4000" dirty="0" smtClean="0"/>
            </a:br>
            <a:r>
              <a:rPr lang="ru-RU" sz="4000" dirty="0" smtClean="0"/>
              <a:t>В тёмном лесу звать и аукать,</a:t>
            </a:r>
            <a:br>
              <a:rPr lang="ru-RU" sz="4000" dirty="0" smtClean="0"/>
            </a:br>
            <a:r>
              <a:rPr lang="ru-RU" sz="4000" dirty="0" smtClean="0"/>
              <a:t>И в колыбельке ребёнка баюкать,</a:t>
            </a:r>
            <a:br>
              <a:rPr lang="ru-RU" sz="4000" dirty="0" smtClean="0"/>
            </a:br>
            <a:r>
              <a:rPr lang="ru-RU" sz="4000" dirty="0" smtClean="0"/>
              <a:t>Но не желают свистеть и ворчать.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87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Колыбель- качающаяся кроватка для младенца</vt:lpstr>
      <vt:lpstr>Слайд 3</vt:lpstr>
      <vt:lpstr>Колыбель – место возникновения или рождения чего-либо.</vt:lpstr>
      <vt:lpstr>Воронеж- колыбель флота</vt:lpstr>
      <vt:lpstr>Слайд 6</vt:lpstr>
      <vt:lpstr>Проверка</vt:lpstr>
      <vt:lpstr>Ежедневно по утрам Заниматься надо нам. Мы с доски не сводим глаз, А учитель учит нас. Ель, топор, лопата, руки – В каждом слове слышим звуки. </vt:lpstr>
      <vt:lpstr> </vt:lpstr>
      <vt:lpstr>А согласные согласны Шелестеть, шептать, скрипеть, Даже фыркать и шипеть, Но не хочется им петь! 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S@P</dc:creator>
  <cp:lastModifiedBy>S@P</cp:lastModifiedBy>
  <cp:revision>1</cp:revision>
  <dcterms:created xsi:type="dcterms:W3CDTF">2018-09-25T07:38:54Z</dcterms:created>
  <dcterms:modified xsi:type="dcterms:W3CDTF">2018-09-25T08:08:39Z</dcterms:modified>
</cp:coreProperties>
</file>