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60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FAB33-A392-4456-8B0B-2A48D1C98150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11EC-01C5-4FE0-BF36-3EEF2B9A8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23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FAB33-A392-4456-8B0B-2A48D1C98150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11EC-01C5-4FE0-BF36-3EEF2B9A8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638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FAB33-A392-4456-8B0B-2A48D1C98150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11EC-01C5-4FE0-BF36-3EEF2B9A8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56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FAB33-A392-4456-8B0B-2A48D1C98150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11EC-01C5-4FE0-BF36-3EEF2B9A8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89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FAB33-A392-4456-8B0B-2A48D1C98150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11EC-01C5-4FE0-BF36-3EEF2B9A8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490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FAB33-A392-4456-8B0B-2A48D1C98150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11EC-01C5-4FE0-BF36-3EEF2B9A8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4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FAB33-A392-4456-8B0B-2A48D1C98150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11EC-01C5-4FE0-BF36-3EEF2B9A8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52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FAB33-A392-4456-8B0B-2A48D1C98150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11EC-01C5-4FE0-BF36-3EEF2B9A8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735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FAB33-A392-4456-8B0B-2A48D1C98150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11EC-01C5-4FE0-BF36-3EEF2B9A8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397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FAB33-A392-4456-8B0B-2A48D1C98150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11EC-01C5-4FE0-BF36-3EEF2B9A8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978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FAB33-A392-4456-8B0B-2A48D1C98150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911EC-01C5-4FE0-BF36-3EEF2B9A8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455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FAB33-A392-4456-8B0B-2A48D1C98150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911EC-01C5-4FE0-BF36-3EEF2B9A86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465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pbs.twimg.com/media/DqmBYYSXcAA5Fqq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8" y="15876"/>
            <a:ext cx="9144000" cy="6842124"/>
          </a:xfrm>
          <a:prstGeom prst="rect">
            <a:avLst/>
          </a:prstGeom>
          <a:noFill/>
          <a:ln w="76200">
            <a:solidFill>
              <a:schemeClr val="accent3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ДОБРАЯ СВЯЗЬ ПОКОЛЕНИЙ</a:t>
            </a:r>
            <a:endParaRPr lang="ru-RU" sz="6000" b="1" i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3886200"/>
            <a:ext cx="3488432" cy="127099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Бородулина Л.П.</a:t>
            </a:r>
          </a:p>
          <a:p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Храмова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Л.Н.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AutoShape 2" descr="https://pbs.twimg.com/media/DqmBYYSXcAA5Fqq.jpg:large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30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bs.twimg.com/media/DqmBYYSXcAA5Fqq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76200">
            <a:solidFill>
              <a:schemeClr val="accent3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1052736"/>
            <a:ext cx="3739545" cy="288032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5004048" y="548680"/>
            <a:ext cx="39604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рассказывает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нам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бабушка.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нам дарит много ласки?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бабушка.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разводит огород,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оладушки печёт,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нам песенки поёт?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бабушка.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07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bs.twimg.com/media/DqmBYYSXcAA5Fqq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76200">
            <a:solidFill>
              <a:schemeClr val="accent3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188640"/>
            <a:ext cx="3781040" cy="334714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2915" y="3535789"/>
            <a:ext cx="3230777" cy="302351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915816" y="2058462"/>
            <a:ext cx="43924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Очень бабушку свою,</a:t>
            </a:r>
            <a:r>
              <a:rPr lang="ru-RU" sz="28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Маму мамину, люблю;</a:t>
            </a:r>
            <a:r>
              <a:rPr lang="ru-RU" sz="28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неё морщинок много</a:t>
            </a:r>
            <a:r>
              <a:rPr lang="ru-RU" sz="28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на лбу седая прядь.</a:t>
            </a:r>
            <a:r>
              <a:rPr lang="ru-RU" sz="28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 и хочется потрогать,</a:t>
            </a:r>
            <a:r>
              <a:rPr lang="ru-RU" sz="28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расцеловать.</a:t>
            </a:r>
            <a: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04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bs.twimg.com/media/DqmBYYSXcAA5Fqq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0" y="22820"/>
            <a:ext cx="9144000" cy="68580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57150">
            <a:solidFill>
              <a:schemeClr val="accent3">
                <a:lumMod val="50000"/>
              </a:schemeClr>
            </a:solidFill>
          </a:ln>
          <a:extLst/>
        </p:spPr>
      </p:pic>
      <p:sp>
        <p:nvSpPr>
          <p:cNvPr id="6" name="TextBox 5"/>
          <p:cNvSpPr txBox="1"/>
          <p:nvPr/>
        </p:nvSpPr>
        <p:spPr>
          <a:xfrm>
            <a:off x="251520" y="315766"/>
            <a:ext cx="64807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мною бабушка моя,</a:t>
            </a:r>
            <a: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значит, главный в доме — я,</a:t>
            </a:r>
            <a: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Шкафы мне можно открывать,</a:t>
            </a:r>
            <a: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Цветы кефиром поливать,</a:t>
            </a:r>
            <a: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подушкою в футбол</a:t>
            </a:r>
            <a: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полотенцем чистить пол.</a:t>
            </a:r>
            <a: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 я есть руками торт,</a:t>
            </a:r>
            <a: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Нарочно хлопать дверью!</a:t>
            </a:r>
            <a: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 мамой это не пройдет.</a:t>
            </a:r>
            <a: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уже проверил</a:t>
            </a:r>
            <a:r>
              <a:rPr lang="ru-RU" sz="2800" b="1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i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0500" y="3451820"/>
            <a:ext cx="4414285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isometricOffAxis1Righ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3886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bs.twimg.com/media/DqmBYYSXcAA5Fqq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20" y="0"/>
            <a:ext cx="9144000" cy="6858000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93991"/>
            <a:ext cx="3384376" cy="4525963"/>
          </a:xfrm>
          <a:ln w="7620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 rot="426892" flipH="1">
            <a:off x="4351945" y="1014389"/>
            <a:ext cx="562568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Есть у каждого ребенка</a:t>
            </a:r>
            <a: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Бабушки и дедушки,</a:t>
            </a:r>
            <a: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Любят внуков они очень,</a:t>
            </a:r>
            <a: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Мажут маслом хлебушек</a:t>
            </a:r>
            <a: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Принесут они подарки,</a:t>
            </a:r>
            <a: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Будут целый день играть,</a:t>
            </a:r>
            <a: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и сказку на ночь</a:t>
            </a:r>
            <a: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Согласятся почитать</a:t>
            </a:r>
            <a: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Их сердечно поздравляем.</a:t>
            </a:r>
            <a: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здоровья им желаем,</a:t>
            </a:r>
            <a: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силы всегда были,</a:t>
            </a:r>
            <a: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Чтоб внучата вас любили</a:t>
            </a:r>
            <a:r>
              <a:rPr lang="ru-RU" sz="2400" b="1" i="1" cap="all" dirty="0" smtClean="0">
                <a:ln w="9000" cmpd="sng">
                  <a:noFill/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400" b="1" i="1" cap="all" dirty="0">
              <a:ln w="9000" cmpd="sng">
                <a:noFill/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80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bs.twimg.com/media/DqmBYYSXcAA5Fqq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17612"/>
            <a:ext cx="3738016" cy="3499420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6340" y="2852936"/>
            <a:ext cx="4598002" cy="3699446"/>
          </a:xfrm>
          <a:prstGeom prst="ellipse">
            <a:avLst/>
          </a:prstGeom>
          <a:ln w="190500" cap="rnd">
            <a:solidFill>
              <a:srgbClr val="00B05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4378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bs.twimg.com/media/DqmBYYSXcAA5Fqq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85128" y="548680"/>
            <a:ext cx="5271448" cy="4668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Поздравляем, вас, родные,</a:t>
            </a:r>
            <a: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</a:b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Поздравляем Вас любя.</a:t>
            </a:r>
            <a: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</a:b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И в день 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бабушек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 и дедов,</a:t>
            </a:r>
            <a: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</a:b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Желаем счастья и удач</a:t>
            </a:r>
            <a: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!</a:t>
            </a:r>
            <a:b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</a:b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Мы желаем Вам здоровья,</a:t>
            </a:r>
            <a: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</a:b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Быть счастливыми всегда.</a:t>
            </a:r>
            <a: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</a:b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Чтоб ни в доме, ни в работе</a:t>
            </a:r>
            <a: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</a:b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Не настигла Вас беда</a:t>
            </a:r>
            <a: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!</a:t>
            </a:r>
            <a:b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</a:b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Мы желаем, чтобы дети</a:t>
            </a:r>
            <a: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</a:b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Были крепкими у Вас,</a:t>
            </a:r>
            <a: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</a:b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Внуки радость приносили</a:t>
            </a:r>
            <a: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z="2400" b="1" i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</a:b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Каждый день и каждый </a:t>
            </a:r>
            <a:r>
              <a:rPr lang="ru-RU" sz="2400" b="1" i="1" dirty="0">
                <a:ln>
                  <a:solidFill>
                    <a:srgbClr val="FFFF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час</a:t>
            </a:r>
            <a:r>
              <a:rPr lang="ru-RU" sz="2200" i="1" dirty="0" smtClean="0">
                <a:ln>
                  <a:solidFill>
                    <a:srgbClr val="FFFF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!</a:t>
            </a:r>
            <a:endParaRPr lang="ru-RU" sz="2200" i="1" dirty="0">
              <a:ln>
                <a:solidFill>
                  <a:srgbClr val="FFFF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наталья\Desktop\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79"/>
            <a:ext cx="3225796" cy="4668331"/>
          </a:xfrm>
          <a:prstGeom prst="rect">
            <a:avLst/>
          </a:prstGeom>
          <a:noFill/>
          <a:ln w="5715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50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bs.twimg.com/media/DqmBYYSXcAA5Fqq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73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33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ДОБРАЯ СВЯЗЬ ПОКОЛЕНИЙ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Win7 Project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ДОБРАЯ СВЯЗЬ ПОКОЛЕНИЙ</dc:title>
  <dc:creator>Win7 64 SP1</dc:creator>
  <cp:lastModifiedBy>наталья</cp:lastModifiedBy>
  <cp:revision>28</cp:revision>
  <dcterms:created xsi:type="dcterms:W3CDTF">2019-10-12T17:10:22Z</dcterms:created>
  <dcterms:modified xsi:type="dcterms:W3CDTF">2019-10-12T19:49:32Z</dcterms:modified>
</cp:coreProperties>
</file>