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64" y="-13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30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53736-1E21-4638-9368-B66FA9A99508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73F42-97B1-4695-80BC-A948E37ED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3F42-97B1-4695-80BC-A948E37EDF9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73F42-97B1-4695-80BC-A948E37EDF9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B037-1820-4D03-BBA2-767FFFAC509B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D952-C6E2-492C-8743-9F50370A80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B037-1820-4D03-BBA2-767FFFAC509B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D952-C6E2-492C-8743-9F50370A80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B037-1820-4D03-BBA2-767FFFAC509B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D952-C6E2-492C-8743-9F50370A80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B037-1820-4D03-BBA2-767FFFAC509B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D952-C6E2-492C-8743-9F50370A80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B037-1820-4D03-BBA2-767FFFAC509B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D952-C6E2-492C-8743-9F50370A80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B037-1820-4D03-BBA2-767FFFAC509B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D952-C6E2-492C-8743-9F50370A80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B037-1820-4D03-BBA2-767FFFAC509B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D952-C6E2-492C-8743-9F50370A80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B037-1820-4D03-BBA2-767FFFAC509B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D952-C6E2-492C-8743-9F50370A80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B037-1820-4D03-BBA2-767FFFAC509B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D952-C6E2-492C-8743-9F50370A80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B037-1820-4D03-BBA2-767FFFAC509B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D952-C6E2-492C-8743-9F50370A80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FB037-1820-4D03-BBA2-767FFFAC509B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D952-C6E2-492C-8743-9F50370A80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FB037-1820-4D03-BBA2-767FFFAC509B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FD952-C6E2-492C-8743-9F50370A80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062664" cy="1152127"/>
          </a:xfrm>
        </p:spPr>
        <p:txBody>
          <a:bodyPr>
            <a:no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Экологический проект «Чистая вода»</a:t>
            </a:r>
            <a:br>
              <a:rPr lang="ru-RU" sz="3600" b="1" i="1" dirty="0"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484784"/>
            <a:ext cx="6872808" cy="4154016"/>
          </a:xfrm>
        </p:spPr>
        <p:txBody>
          <a:bodyPr>
            <a:normAutofit fontScale="62500" lnSpcReduction="20000"/>
          </a:bodyPr>
          <a:lstStyle/>
          <a:p>
            <a:r>
              <a:rPr lang="ru-RU" sz="3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 ПРОЕКТА: Повысить эффективность реализации задач экологического образования на основе вовлечения в совместную проектную деятельность родителей.</a:t>
            </a:r>
          </a:p>
          <a:p>
            <a:r>
              <a:rPr lang="ru-RU" sz="3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 ПРОЕКТА:</a:t>
            </a:r>
          </a:p>
          <a:p>
            <a:r>
              <a:rPr lang="ru-RU" sz="3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формирование семейной экологической культуры и активной жизненной позиции у взрослых и детей по отношению к важным экологическим проблемам;</a:t>
            </a:r>
          </a:p>
          <a:p>
            <a:r>
              <a:rPr lang="ru-RU" sz="3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воспитание у детей и взрослых бережного отношения к воде;</a:t>
            </a:r>
          </a:p>
          <a:p>
            <a:r>
              <a:rPr lang="ru-RU" sz="3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формирование навыков исследовательской деятельности у детей.</a:t>
            </a:r>
          </a:p>
          <a:p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Наблюдения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Вода в твёрдом состоянии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Содержимое 17" descr="KZm_Qnon-cU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043608" y="2276872"/>
            <a:ext cx="2485011" cy="3951288"/>
          </a:xfrm>
        </p:spPr>
      </p:pic>
      <p:sp>
        <p:nvSpPr>
          <p:cNvPr id="16" name="Текст 1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Вода в газообразном состоянии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Содержимое 18" descr="kqxJRVzB30M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645025" y="2348880"/>
            <a:ext cx="4041775" cy="388843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БЕРЕГИ ВОДУ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s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84784"/>
            <a:ext cx="8352928" cy="489654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2146250"/>
          </a:xfrm>
        </p:spPr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ЧАСТНИКИ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ПРОЕКТА : Воспитатели,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родители, дети.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564904"/>
            <a:ext cx="8147248" cy="3561259"/>
          </a:xfrm>
        </p:spPr>
        <p:txBody>
          <a:bodyPr>
            <a:normAutofit fontScale="70000" lnSpcReduction="20000"/>
          </a:bodyPr>
          <a:lstStyle/>
          <a:p>
            <a:r>
              <a:rPr lang="ru-RU" u="sng" dirty="0"/>
              <a:t>ВИД</a:t>
            </a:r>
            <a:r>
              <a:rPr lang="ru-RU" dirty="0"/>
              <a:t>: фронтальный, информационный, краткосрочный.</a:t>
            </a:r>
          </a:p>
          <a:p>
            <a:r>
              <a:rPr lang="ru-RU" u="sng" dirty="0"/>
              <a:t>СРОК РЕАЛИЗАЦИИ</a:t>
            </a:r>
            <a:r>
              <a:rPr lang="ru-RU" dirty="0"/>
              <a:t>: 1 неделя.</a:t>
            </a:r>
          </a:p>
          <a:p>
            <a:r>
              <a:rPr lang="ru-RU" dirty="0"/>
              <a:t>ИНТЕГРАЦИЯ ОБРАЗОВАТЕЛЬНЫХ </a:t>
            </a:r>
            <a:r>
              <a:rPr lang="ru-RU" u="sng" dirty="0"/>
              <a:t>ОБЛАСТЕЙ</a:t>
            </a:r>
            <a:r>
              <a:rPr lang="ru-RU" dirty="0"/>
              <a:t>: познание, коммуникация, чтение художественной литературы, социализация, художественное творчество, безопасность.</a:t>
            </a:r>
          </a:p>
          <a:p>
            <a:r>
              <a:rPr lang="ru-RU" u="sng" dirty="0"/>
              <a:t>ПРЕДПОЛАГАЕМЫЙ РЕЗУЛЬТАТ</a:t>
            </a:r>
            <a:r>
              <a:rPr lang="ru-RU" dirty="0"/>
              <a:t>:</a:t>
            </a:r>
          </a:p>
          <a:p>
            <a:r>
              <a:rPr lang="ru-RU" dirty="0"/>
              <a:t>- у детей сформированы знания о свойствах и качествах воды;</a:t>
            </a:r>
          </a:p>
          <a:p>
            <a:r>
              <a:rPr lang="ru-RU" dirty="0"/>
              <a:t>- у воспитанников возник устойчивый интерес к творческой, </a:t>
            </a:r>
            <a:r>
              <a:rPr lang="ru-RU" dirty="0" err="1"/>
              <a:t>поисково</a:t>
            </a:r>
            <a:r>
              <a:rPr lang="ru-RU" dirty="0"/>
              <a:t>- исследовательской деятельности;</a:t>
            </a:r>
          </a:p>
          <a:p>
            <a:r>
              <a:rPr lang="ru-RU" dirty="0"/>
              <a:t>- повысился уровень </a:t>
            </a:r>
            <a:r>
              <a:rPr lang="ru-RU" b="1" dirty="0"/>
              <a:t>экологической</a:t>
            </a:r>
            <a:r>
              <a:rPr lang="ru-RU" dirty="0"/>
              <a:t> культуры воспитанников;</a:t>
            </a:r>
          </a:p>
          <a:p>
            <a:r>
              <a:rPr lang="ru-RU" dirty="0"/>
              <a:t>- в </a:t>
            </a:r>
            <a:r>
              <a:rPr lang="ru-RU" b="1" dirty="0"/>
              <a:t>проектную</a:t>
            </a:r>
            <a:r>
              <a:rPr lang="ru-RU" dirty="0"/>
              <a:t> совместную деятельность вовлечены родители.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157592" cy="1584176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ЭТАП № 1. ПОДГОТОВИТЕЛЬНЫЙ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19256" cy="44253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МЕРОПРИЯТИЯ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изучение уровня знаний детей о свойствах и качествах воды, её значении в жизни человека;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подбор методической, художественной литературы;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выбор аудиозаписей со звуками воды;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подбор и изготовление дидактических пособий;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пополнение лаборатории недостающими предметами для исследований;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ЭТАП № 2. СОДЕРЖАТЕЛЬНЫЙ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478539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Беседа.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Тема 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«Вода вокруг нас»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обратить внимание детей на значение воды в нашей жизни, показать, где, в каком виде существует вода в окружающей среде.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Опыты.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Тема 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«Свойства воды»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познакомить детей с некоторыми свойствами воды, обратить внимание на то, что такой привычный объект таит в себе много неизвестного.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Просмотр документального фильма 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«Волшебница вода»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расширить знания детей о свойствах воды, о том в каком виде её можно встретить в природе.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83568" y="228918"/>
            <a:ext cx="8003232" cy="17574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Составление рассказа по схеме 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«Круговорот воды в природе»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продолжать учить детей составлять рассказ по схеме о путешествии капельки по кругу. Расширять словарный запас.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Взаимосвязь с семьёй.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Памятка для родителей 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«Круговорот воды в природе»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профилактика нарушений неправильного поведения в природе.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Художественно – эстетическая деятельность. Педагог – эколог, дети.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Рисование 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«Мир в капельке воды»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учить детей применять полученные знания в рисовании. Развивать творческую фантазию.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Зарисовки результатов опытнической деятельности о воде.</a:t>
            </a:r>
          </a:p>
          <a:p>
            <a:pPr algn="ctr"/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упражнять в умении передавать в рисунке результаты опытов. Систематизировать знания детей.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ЭТАП №3 ИТОГОВЫЙ.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1) Интегрированная деятельность 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Вода вокруг нас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2) Выставка рисунков 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«Водный мир»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 Презентация альбома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«Чистая вода»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19256" cy="1301006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Мы познаём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8003232" cy="174987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Просмотр фильма о воде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r-y5pAyV9n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2852936"/>
            <a:ext cx="4040188" cy="3297982"/>
          </a:xfrm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 flipH="1">
            <a:off x="8686800" y="1535112"/>
            <a:ext cx="61664" cy="66975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" name="Содержимое 12" descr="gB18R58spdo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852936"/>
            <a:ext cx="4041775" cy="331236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3232" cy="116205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Рисунки на тему : Мир в капле воды.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h3IVjShFr8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628800"/>
            <a:ext cx="3059742" cy="4968552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лексей\Desktop\мама\yqKwEhatHx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1700808"/>
            <a:ext cx="3096344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Опыты с водой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Делаем воду со вкусом</a:t>
            </a:r>
            <a:endParaRPr lang="ru-RU" dirty="0"/>
          </a:p>
        </p:txBody>
      </p:sp>
      <p:pic>
        <p:nvPicPr>
          <p:cNvPr id="10" name="Содержимое 9" descr="LCgj0gQEPP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64904"/>
            <a:ext cx="4040188" cy="3456384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Вода прозрачная</a:t>
            </a:r>
            <a:endParaRPr lang="ru-RU" dirty="0"/>
          </a:p>
        </p:txBody>
      </p:sp>
      <p:pic>
        <p:nvPicPr>
          <p:cNvPr id="11" name="Содержимое 10" descr="NxhJdNESXZQ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72000" y="2564904"/>
            <a:ext cx="4041775" cy="3439566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138</Words>
  <Application>Microsoft Office PowerPoint</Application>
  <PresentationFormat>Экран (4:3)</PresentationFormat>
  <Paragraphs>58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Экологический проект «Чистая вода» </vt:lpstr>
      <vt:lpstr>УЧАСТНИКИ ПРОЕКТА : Воспитатели, родители, дети.</vt:lpstr>
      <vt:lpstr>ЭТАП № 1. ПОДГОТОВИТЕЛЬНЫЙ</vt:lpstr>
      <vt:lpstr>ЭТАП № 2. СОДЕРЖАТЕЛЬНЫЙ.</vt:lpstr>
      <vt:lpstr>Слайд 5</vt:lpstr>
      <vt:lpstr>ЭТАП №3 ИТОГОВЫЙ.</vt:lpstr>
      <vt:lpstr>Мы познаём</vt:lpstr>
      <vt:lpstr>Рисунки на тему : Мир в капле воды.</vt:lpstr>
      <vt:lpstr>Опыты с водой</vt:lpstr>
      <vt:lpstr>Наблюдения</vt:lpstr>
      <vt:lpstr>БЕРЕГИ ВОДУ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 «Чистая вода»</dc:title>
  <dc:creator>Алексей</dc:creator>
  <cp:lastModifiedBy>Алексей</cp:lastModifiedBy>
  <cp:revision>8</cp:revision>
  <dcterms:created xsi:type="dcterms:W3CDTF">2017-03-22T16:20:59Z</dcterms:created>
  <dcterms:modified xsi:type="dcterms:W3CDTF">2017-03-23T17:39:52Z</dcterms:modified>
</cp:coreProperties>
</file>