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4660"/>
  </p:normalViewPr>
  <p:slideViewPr>
    <p:cSldViewPr>
      <p:cViewPr varScale="1">
        <p:scale>
          <a:sx n="69" d="100"/>
          <a:sy n="69" d="100"/>
        </p:scale>
        <p:origin x="-14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Итоговое сочинение 2019-2020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Дементьева А.Б., учитель русского языка и литературы</a:t>
            </a:r>
            <a:endParaRPr lang="ru-RU" dirty="0"/>
          </a:p>
        </p:txBody>
      </p:sp>
      <p:pic>
        <p:nvPicPr>
          <p:cNvPr id="1026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9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Вступление.</a:t>
            </a:r>
          </a:p>
          <a:p>
            <a:pPr marL="514350" indent="-514350">
              <a:buAutoNum type="arabicPeriod"/>
            </a:pPr>
            <a:r>
              <a:rPr lang="ru-RU" dirty="0"/>
              <a:t> </a:t>
            </a:r>
            <a:r>
              <a:rPr lang="ru-RU" dirty="0" smtClean="0"/>
              <a:t>Основная часть ( аргументация).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Заключение.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Минимальное количество слов – 250.</a:t>
            </a:r>
          </a:p>
          <a:p>
            <a:pPr marL="0" indent="0">
              <a:buNone/>
            </a:pPr>
            <a:r>
              <a:rPr lang="ru-RU" dirty="0" smtClean="0"/>
              <a:t>Рекомендуемое – 350.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сочинения</a:t>
            </a:r>
            <a:endParaRPr lang="ru-RU" dirty="0"/>
          </a:p>
        </p:txBody>
      </p:sp>
      <p:pic>
        <p:nvPicPr>
          <p:cNvPr id="4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5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Раскрываем основную мысль:</a:t>
            </a:r>
          </a:p>
          <a:p>
            <a:pPr marL="514350" indent="-514350">
              <a:buAutoNum type="arabicPeriod"/>
            </a:pPr>
            <a:r>
              <a:rPr lang="ru-RU" dirty="0" smtClean="0"/>
              <a:t>Ключевые слова темы.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Общие рассуждения.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Краткий ответ на главный вопрос.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70 слов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Вступление хорошо заканчивать риторическим вопросом ( это мостик к следующему абзацу).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</a:t>
            </a:r>
            <a:endParaRPr lang="ru-RU" dirty="0"/>
          </a:p>
        </p:txBody>
      </p:sp>
      <p:pic>
        <p:nvPicPr>
          <p:cNvPr id="4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800" b="1" dirty="0"/>
              <a:t>Основная часть </a:t>
            </a:r>
            <a:r>
              <a:rPr lang="ru-RU" sz="4800" b="1" dirty="0" smtClean="0"/>
              <a:t>= тезис + аргумент + вывод Х2</a:t>
            </a:r>
            <a:endParaRPr lang="ru-RU" sz="4800" b="1" dirty="0"/>
          </a:p>
          <a:p>
            <a:pPr marL="0" indent="0">
              <a:buNone/>
            </a:pPr>
            <a:r>
              <a:rPr lang="ru-RU" sz="4000" dirty="0"/>
              <a:t>Тезис — это основная мысль сочинения, которую нужно аргументировано </a:t>
            </a:r>
            <a:r>
              <a:rPr lang="ru-RU" sz="4000" dirty="0" smtClean="0"/>
              <a:t>доказывать.</a:t>
            </a:r>
            <a:endParaRPr lang="ru-RU" sz="4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pic>
        <p:nvPicPr>
          <p:cNvPr id="4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Микровывод</a:t>
            </a:r>
            <a:r>
              <a:rPr lang="ru-RU" dirty="0" smtClean="0"/>
              <a:t> – это лесенка от одной </a:t>
            </a:r>
            <a:r>
              <a:rPr lang="ru-RU" dirty="0" err="1" smtClean="0"/>
              <a:t>микротемы</a:t>
            </a:r>
            <a:r>
              <a:rPr lang="ru-RU" dirty="0" smtClean="0"/>
              <a:t> к другой.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Чтобы избежать пересказа текста, используйте клише «автор повествует», «Автор считает» и проч. </a:t>
            </a:r>
          </a:p>
          <a:p>
            <a:pPr marL="0" indent="0">
              <a:buNone/>
            </a:pPr>
            <a:r>
              <a:rPr lang="ru-RU" dirty="0" smtClean="0"/>
              <a:t>2. Говоря о произведении, указывайте его жанр.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pic>
        <p:nvPicPr>
          <p:cNvPr id="4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Вывод – это логическое завершение ВСЕГО сочинения, а не отдельных </a:t>
            </a:r>
            <a:r>
              <a:rPr lang="ru-RU" dirty="0" err="1" smtClean="0"/>
              <a:t>микротем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Допускается УМЕСТНОЕ употребление цитирования.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60 – 70 слов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4" name="Picture 2" descr="C:\Users\User\Desktop\Любимая литерату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05" y="4581128"/>
            <a:ext cx="1734171" cy="17341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25</TotalTime>
  <Words>153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Итоговое сочинение 2019-2020</vt:lpstr>
      <vt:lpstr>Структура сочинения</vt:lpstr>
      <vt:lpstr>Вступление</vt:lpstr>
      <vt:lpstr>Основная часть</vt:lpstr>
      <vt:lpstr>Основная часть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сочинение 2019-2020</dc:title>
  <dc:creator>User</dc:creator>
  <cp:lastModifiedBy>User</cp:lastModifiedBy>
  <cp:revision>3</cp:revision>
  <dcterms:created xsi:type="dcterms:W3CDTF">2019-10-12T07:26:24Z</dcterms:created>
  <dcterms:modified xsi:type="dcterms:W3CDTF">2019-10-12T08:04:35Z</dcterms:modified>
</cp:coreProperties>
</file>