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11" r:id="rId4"/>
    <p:sldId id="313" r:id="rId5"/>
    <p:sldId id="258" r:id="rId6"/>
    <p:sldId id="273" r:id="rId7"/>
    <p:sldId id="274" r:id="rId8"/>
    <p:sldId id="278" r:id="rId9"/>
    <p:sldId id="310" r:id="rId10"/>
    <p:sldId id="279" r:id="rId11"/>
    <p:sldId id="280" r:id="rId12"/>
    <p:sldId id="281" r:id="rId13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463" autoAdjust="0"/>
    <p:restoredTop sz="94660"/>
  </p:normalViewPr>
  <p:slideViewPr>
    <p:cSldViewPr>
      <p:cViewPr varScale="1">
        <p:scale>
          <a:sx n="52" d="100"/>
          <a:sy n="52" d="100"/>
        </p:scale>
        <p:origin x="-222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12C2-31B0-47D7-BA24-9A2C506F96D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E4441-0B11-4A2C-A4B2-7670E7AAC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946C-9FBE-421C-8FE1-F8C348810F2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9EA03-9103-4EBD-99C9-983EA78CA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9EA03-9103-4EBD-99C9-983EA78CA6B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20C-2ABE-41E6-B77D-38B41C4FF615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04AE3-4808-4871-8A1D-9D6F4D34C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DEE3-ED68-4A68-8B02-0693F47003DE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B049-8979-4798-968C-0B2189F2A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6C43-38E0-46E6-9177-14B519582B0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40F3-09AA-4064-A591-24C3F973C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493F1-946D-4DB7-B00D-1DDCC2B983F6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991-EC00-4A46-B320-4C18CF548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8937B-72C5-4698-ADB3-FE8046B9F15F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3248-AE24-42A3-AEC9-D2F69984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B8BC-D28B-4D85-9E2E-C70C63CC7387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942E-36E8-43D3-8E11-92ACD82FE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12D-747F-4FEE-AD6A-218203EC19E2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520D-E45E-42D1-A7E4-987E3CB8D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D4FE-D52E-46A3-B412-41FA862309EC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BC789-1CAE-4597-A43C-EDC9A3391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CD11-10F8-4053-973E-8BFCA588D7F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C726-1139-4D3F-AEB3-9C3EE7C5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3897B-63BF-45C2-9935-E3C71366118D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FA42-EA33-402B-8059-7101EC735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6640-B096-492F-8809-2A9B69DF3F2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A28A-7A9D-473A-B9EC-87A51149C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96D762-E2C4-4FC2-B356-3D6DF5CAD81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9CF47-728C-49C0-95CE-06D76DDDB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562600" cy="251460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СОЦИАЛЬНЫЙ ПРОЕКТ 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«Времена года в стихах и рисунках».</a:t>
            </a:r>
            <a:endParaRPr lang="ru-RU" sz="3100" dirty="0" smtClean="0">
              <a:solidFill>
                <a:srgbClr val="FF0000"/>
              </a:solidFill>
            </a:endParaRPr>
          </a:p>
        </p:txBody>
      </p:sp>
      <p:pic>
        <p:nvPicPr>
          <p:cNvPr id="2054" name="Picture 6" descr="ÐÐ°ÑÑÐ¸Ð½ÐºÐ¸ Ð¿Ð¾ Ð·Ð°Ð¿ÑÐ¾ÑÑ ÐºÐ°ÑÑÐ¸Ð½ÐºÐ¸ Ðº Ð²ÑÐµÐ¼ÐµÐ½Ð°Ð¼ Ð³Ð¾Ð´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62200"/>
            <a:ext cx="5867400" cy="377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6273800"/>
            <a:ext cx="5257800" cy="2870200"/>
          </a:xfrm>
          <a:prstGeom prst="round2DiagRect">
            <a:avLst/>
          </a:prstGeo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ПОДГОТОВИЛИ: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УЧАЩИЕСЯ 1 «Б», 3 «А» И 3 «Б» КЛАССОВ.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РУКОВОДИТЕЛИ: НАГАЙЦЕВА Н.В.</a:t>
            </a:r>
            <a:endParaRPr lang="ru-RU" sz="1800" dirty="0" smtClean="0">
              <a:solidFill>
                <a:srgbClr val="FF00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МАСЛОВСКАЯ А.С.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ЗАЙЦЕВА И.В.</a:t>
            </a:r>
            <a:endParaRPr lang="ru-RU" dirty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РЕДАКТОР: МИТЯГИНА Т.А.</a:t>
            </a:r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2590800" y="8584505"/>
            <a:ext cx="1590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п.Сокол, 2019год.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70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1430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Пришла весна.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Пришла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Набухли почки,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Зазвенели соловьи.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Звери вышли все из спячки,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Зажурчали ручейки.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весело резвится тёплыми лучами,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Землю нашу озаряет, светит над полями.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В. </a:t>
            </a:r>
            <a:r>
              <a:rPr lang="ru-RU" sz="1600" dirty="0" err="1">
                <a:latin typeface="+mn-lt"/>
                <a:cs typeface="+mn-cs"/>
              </a:rPr>
              <a:t>Служаева</a:t>
            </a:r>
            <a:r>
              <a:rPr lang="ru-RU" sz="1600" dirty="0">
                <a:latin typeface="+mn-lt"/>
                <a:cs typeface="+mn-cs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1272" name="Picture 2" descr="D:\КОЛЫМА\3 КЛАСС\Воспитательная работа\Воспитательная_Сокол\Соц. проекты\Книга о временах года\С.Дружинина лето.jpeg"/>
          <p:cNvPicPr>
            <a:picLocks noChangeAspect="1" noChangeArrowheads="1"/>
          </p:cNvPicPr>
          <p:nvPr/>
        </p:nvPicPr>
        <p:blipFill>
          <a:blip r:embed="rId2" cstate="print">
            <a:lum bright="-30000" contrast="-20000"/>
          </a:blip>
          <a:srcRect/>
          <a:stretch>
            <a:fillRect/>
          </a:stretch>
        </p:blipFill>
        <p:spPr bwMode="auto">
          <a:xfrm>
            <a:off x="533400" y="31242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95600" y="7010400"/>
            <a:ext cx="2667000" cy="2286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Ярко светит солнышко,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Тучки улыбаются,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ребята резвые,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Весело играются.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Н.Сафронова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5800" y="6858000"/>
            <a:ext cx="2667000" cy="2286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Весенний день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Воробьи чирикают,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Ласточки летают,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Бабочка на </a:t>
            </a:r>
            <a:r>
              <a:rPr lang="ru-RU" sz="1600" dirty="0" err="1">
                <a:latin typeface="+mn-lt"/>
                <a:cs typeface="+mn-cs"/>
              </a:rPr>
              <a:t>сопочке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Весело играет.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362200" y="6096000"/>
            <a:ext cx="2438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С. Дружинина «Весна пришла»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4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6858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светит, с крыш капель!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 нам идёт опять апрель!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с хорошим настроеньем,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Будем мы весну встречать!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М. Громова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33800" y="5410200"/>
            <a:ext cx="2667000" cy="2667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Весна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Тает горка во дворе,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 шапках стало жарко.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Где кататься детворе?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идём в </a:t>
            </a:r>
            <a:r>
              <a:rPr lang="ru-RU" sz="1600" dirty="0" err="1">
                <a:latin typeface="+mn-lt"/>
                <a:cs typeface="+mn-cs"/>
              </a:rPr>
              <a:t>пожарку</a:t>
            </a:r>
            <a:r>
              <a:rPr lang="ru-RU" sz="16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Там спасатели твердят: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-Не ходить под крыши!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Там весит сосулек ряд,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Ты гляди повыше!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А. </a:t>
            </a:r>
            <a:r>
              <a:rPr lang="ru-RU" sz="1600" dirty="0" err="1">
                <a:latin typeface="+mn-lt"/>
                <a:cs typeface="+mn-cs"/>
              </a:rPr>
              <a:t>Аверинский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2297" name="Picture 2" descr="ÐÐ°ÑÑÐ¸Ð½ÐºÐ¸ Ð¿Ð¾ Ð·Ð°Ð¿ÑÐ¾ÑÑ ÑÐ¸ÑÑÐ½ÐºÐ¸ Ð´ÐµÑÐµÐ¹ Ð¸ ÑÐ¾Ð»Ð½ÑÐ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9050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6858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Наступила тёплая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 улице гуляет детвора,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светит ярко,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 улице тепло и жарко.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В. Рябовский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3320" name="Picture 2" descr="ÐÐ°ÑÑÐ¸Ð½ÐºÐ¸ Ð¿Ð¾ Ð·Ð°Ð¿ÑÐ¾ÑÑ ÑÐ¸ÑÑÐ½ÐºÐ¸ Ð´ÐµÑÐµÐ¹ Ð¸ ÑÐ¾Ð»Ð½Ñ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95600"/>
            <a:ext cx="57689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124200"/>
            <a:ext cx="6134100" cy="555225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 smtClean="0"/>
              <a:t>Актуальность: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 smtClean="0"/>
              <a:t>              </a:t>
            </a:r>
            <a:r>
              <a:rPr lang="ru-RU" sz="1400" dirty="0" smtClean="0"/>
              <a:t>Каждый год мы путешествуем вокруг солнца. Мы летим на нашей Земле, как на огромной ракете. В пути мы пересекаем двенадцать месяцев – словно двенадцать разных стран. Проплывают мимо зелёное лето, золотая осень, белая зима и лазоревая весна. «… Трудятся по очереди четыре волшебника-живописца: Зима, Весна, Лето и Осень. И у каждого из них по-своему хорошо получается.» Множество маленьких чудес видят глаза поэта, а его перо создаёт произведения, полные замечательных образов. Глубокая наблюдательность, чуткость помогают проникнуть в сокровенную жизнь природы, вслушаться в завывание зимней вьюги, песню весенних ручьев, звонкие голоса птиц, почувствовать скрытую жизнь леса. Каждый поэт и художник рисует нам картины русской природы в разные времена года. Вот и мы решили попробовать себя в роли художников и поэтов.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 smtClean="0"/>
              <a:t> Гипотеза: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 smtClean="0"/>
              <a:t>             </a:t>
            </a:r>
            <a:r>
              <a:rPr lang="ru-RU" sz="1400" dirty="0" smtClean="0"/>
              <a:t>Дети будут проявлять творческие способности, если будут созданы специальные условия и развивающая среда.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/>
              <a:t>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780928" y="381000"/>
            <a:ext cx="3734172" cy="2678832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Придумала мать дочерям имена,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Вот Лето и Осень, Зима и Весна.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Приходит Весна – зеленеют леса,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И птичьи повсюду звенят голоса.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А Лето пришло – всё под солнцем цветёт,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И спелые ягоды просятся в рот.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Нам щедрая Осень приносит плоды,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Дают урожаи поля и сады.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Зима засыпает снегами поля.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i="1" dirty="0">
                <a:latin typeface="+mn-lt"/>
                <a:cs typeface="+mn-cs"/>
              </a:rPr>
              <a:t>Зимой отдыхает и дремлет земля.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86916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844824" y="2123728"/>
            <a:ext cx="3734172" cy="26788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+mn-lt"/>
                <a:cs typeface="+mn-cs"/>
              </a:rPr>
              <a:t>Паспорт проекта</a:t>
            </a:r>
            <a:endParaRPr lang="ru-RU" sz="28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304800"/>
            <a:ext cx="6172200" cy="786288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9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b="1" dirty="0" smtClean="0"/>
              <a:t>ЦЕЛЬ:</a:t>
            </a:r>
            <a:r>
              <a:rPr lang="ru-RU" sz="2500" dirty="0" smtClean="0"/>
              <a:t>  издание сборника детских стихотворений, посвященных природе родного северного края.</a:t>
            </a:r>
            <a:r>
              <a:rPr lang="ru-RU" sz="2500" b="1" dirty="0" smtClean="0"/>
              <a:t> </a:t>
            </a:r>
            <a:endParaRPr lang="ru-RU" sz="2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5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b="1" dirty="0" smtClean="0"/>
              <a:t>ЗАДАЧИ:</a:t>
            </a:r>
            <a:endParaRPr lang="ru-RU" sz="2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Приобщать  детей к общественно - значимым мероприятиям школы, развитие их эмоционально-волевой сферы через творчество, самостоятельность, познание;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Развивать интерес к поэзии , формировать умение сочинять стихи;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Выявить поэтически и художественно  одаренных детей;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Сформировать у детей бережное и уважительное отношение к природе, умение замечать уникальность природных явлений;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Формировать навыки исследовательской деятельности, творческое воображение, образное и логическое мышление, внимание, устную и письменную речь;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Привлечь к совместной работе родителей;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500" dirty="0" smtClean="0"/>
              <a:t>Обеспечить  благоприятные условия для раскрытия у детей творческого потенциала.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500" dirty="0" smtClean="0"/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b="1" dirty="0" smtClean="0"/>
              <a:t>План  работы:</a:t>
            </a:r>
            <a:endParaRPr lang="ru-RU" sz="2500" dirty="0" smtClean="0"/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Изучить теорию стихосложения.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Рассмотреть сборники стихотворений поэтов-классиков.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Сочинить стихи и нарисовать  рисунки о временах года 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Придумать название  книге.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Определить, из каких разделов будет состоять книга.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Составить  смету.</a:t>
            </a:r>
          </a:p>
          <a:p>
            <a:pPr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         Распечатать книгу.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500" dirty="0" smtClean="0"/>
              <a:t> </a:t>
            </a:r>
            <a:endParaRPr lang="ru-RU" sz="25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869160" y="8172400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2" y="323528"/>
            <a:ext cx="6038428" cy="784416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/>
              <a:t>Смета: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48680" y="1043608"/>
          <a:ext cx="5832647" cy="16458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5"/>
                <a:gridCol w="3024336"/>
                <a:gridCol w="1944216"/>
              </a:tblGrid>
              <a:tr h="411474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№ </a:t>
                      </a:r>
                      <a:r>
                        <a:rPr lang="ru-RU" sz="1400" b="1" dirty="0" err="1" smtClean="0"/>
                        <a:t>п.п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Ресурс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Стоимость </a:t>
                      </a:r>
                      <a:endParaRPr lang="ru-RU" sz="1400" b="1" dirty="0"/>
                    </a:p>
                  </a:txBody>
                  <a:tcPr/>
                </a:tc>
              </a:tr>
              <a:tr h="41147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Бумага</a:t>
                      </a:r>
                      <a:r>
                        <a:rPr lang="ru-RU" sz="1400" baseline="0" dirty="0" smtClean="0"/>
                        <a:t> 1 </a:t>
                      </a:r>
                      <a:r>
                        <a:rPr lang="ru-RU" sz="1400" baseline="0" dirty="0" err="1" smtClean="0"/>
                        <a:t>уп</a:t>
                      </a:r>
                      <a:r>
                        <a:rPr lang="ru-RU" sz="1400" baseline="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538р.</a:t>
                      </a:r>
                      <a:endParaRPr lang="ru-RU" sz="1400" dirty="0"/>
                    </a:p>
                  </a:txBody>
                  <a:tcPr/>
                </a:tc>
              </a:tr>
              <a:tr h="41147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Услуги типографии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1000р.</a:t>
                      </a:r>
                      <a:endParaRPr lang="ru-RU" sz="1400" dirty="0"/>
                    </a:p>
                  </a:txBody>
                  <a:tcPr/>
                </a:tc>
              </a:tr>
              <a:tr h="41147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Расходный</a:t>
                      </a:r>
                      <a:r>
                        <a:rPr lang="ru-RU" sz="1400" baseline="0" dirty="0" smtClean="0"/>
                        <a:t> материал для рисунков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980р.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32656" y="2987824"/>
            <a:ext cx="6172200" cy="534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Ожидаемый результат: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Выпуск книги в стихах.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-Повысится интерес учащихся к поэзии;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-Пополнится  дидактический фонда школьного музея.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 ПРОЕКТА: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практико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ориентированный.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СРОК РЕАЛИЗАЦИИ: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год.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ПРОДУКТ ИССЛЕДОВАНИЯ: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книга.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МЕТОДЫ ИССЛЕДОВАНИЯ:</a:t>
            </a:r>
            <a:b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-беседы, наблюдения, экскурсии в природу с детьми;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-анкетирование детей;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-изучение особенностей природных явлений во временах года;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-посещение библиотеки и краеведческого музея;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-сочинение стихов и создания рисунков о временах года.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86916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Заголовок 1"/>
          <p:cNvSpPr>
            <a:spLocks noGrp="1"/>
          </p:cNvSpPr>
          <p:nvPr>
            <p:ph type="title"/>
          </p:nvPr>
        </p:nvSpPr>
        <p:spPr>
          <a:xfrm>
            <a:off x="381000" y="3733800"/>
            <a:ext cx="6172200" cy="928688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rgbClr val="FF0000"/>
                </a:solidFill>
              </a:rPr>
              <a:t>I </a:t>
            </a:r>
            <a:r>
              <a:rPr lang="ru-RU" sz="3600" b="1" smtClean="0">
                <a:solidFill>
                  <a:srgbClr val="FF0000"/>
                </a:solidFill>
              </a:rPr>
              <a:t>РАЗДЕЛ.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ВЕСНА</a:t>
            </a:r>
            <a:br>
              <a:rPr lang="ru-RU" sz="3600" b="1" smtClean="0">
                <a:solidFill>
                  <a:srgbClr val="FF0000"/>
                </a:solidFill>
              </a:rPr>
            </a:br>
            <a:endParaRPr lang="ru-RU" sz="3600" b="1" smtClean="0">
              <a:solidFill>
                <a:srgbClr val="FF0000"/>
              </a:solidFill>
            </a:endParaRPr>
          </a:p>
        </p:txBody>
      </p:sp>
      <p:pic>
        <p:nvPicPr>
          <p:cNvPr id="6151" name="Picture 2" descr="ÐÐ°ÑÑÐ¸Ð½ÐºÐ¸ Ð¿Ð¾ Ð·Ð°Ð¿ÑÐ¾ÑÑ ÐºÐ°ÑÑÐ¸Ð½ÐºÐ° Ð²ÐµÑÐ½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46053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4" descr="ÐÐ°ÑÑÐ¸Ð½ÐºÐ¸ Ð¿Ð¾ Ð·Ð°Ð¿ÑÐ¾ÑÑ ÐºÐ°ÑÑÐ¸Ð½ÐºÐ° Ð²ÐµÑÐ½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334000"/>
            <a:ext cx="4719638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4" name="Заголовок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6172200" cy="1524000"/>
          </a:xfrm>
        </p:spPr>
        <p:txBody>
          <a:bodyPr/>
          <a:lstStyle/>
          <a:p>
            <a:pPr algn="l" eaLnBrk="1" hangingPunct="1"/>
            <a:r>
              <a:rPr lang="ru-RU" sz="1600" b="1" smtClean="0"/>
              <a:t>Весенний двор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А у нас во дворе весенняя пора,</a:t>
            </a:r>
            <a:br>
              <a:rPr lang="ru-RU" sz="1600" smtClean="0"/>
            </a:br>
            <a:r>
              <a:rPr lang="ru-RU" sz="1600" smtClean="0"/>
              <a:t>Потому что весело резвится детвора,</a:t>
            </a:r>
            <a:br>
              <a:rPr lang="ru-RU" sz="1600" smtClean="0"/>
            </a:br>
            <a:r>
              <a:rPr lang="ru-RU" sz="1600" smtClean="0"/>
              <a:t>Потому что слышится весенняя капель,</a:t>
            </a:r>
            <a:br>
              <a:rPr lang="ru-RU" sz="1600" smtClean="0"/>
            </a:br>
            <a:r>
              <a:rPr lang="ru-RU" sz="1600" smtClean="0"/>
              <a:t>Потому что звонко щебечет воробей!</a:t>
            </a:r>
            <a:br>
              <a:rPr lang="ru-RU" sz="1600" smtClean="0"/>
            </a:br>
            <a:r>
              <a:rPr lang="ru-RU" sz="1600" smtClean="0"/>
              <a:t>Наконец-то, всё вокруг от зимы проснулось,</a:t>
            </a:r>
            <a:br>
              <a:rPr lang="ru-RU" sz="1600" smtClean="0"/>
            </a:br>
            <a:r>
              <a:rPr lang="ru-RU" sz="1600" smtClean="0"/>
              <a:t>И солнышко весеннее всем нам улыбнулось!</a:t>
            </a:r>
            <a:br>
              <a:rPr lang="ru-RU" sz="1600" smtClean="0"/>
            </a:br>
            <a:r>
              <a:rPr lang="ru-RU" sz="1600" smtClean="0"/>
              <a:t>Авдеев А.</a:t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038600" y="6477000"/>
            <a:ext cx="27432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Магаданская весна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 Магадан идёт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Начинаются ветра.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Скоро будут лить дожди,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 видать тебе весны.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 на Соколе  -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Скоро время шашлыка.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Снимем шапку, пуховик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наденем дождевик.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Месяц март в календаре,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Будет радость детворе.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 носу уже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Отступают холода.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Е. </a:t>
            </a:r>
            <a:r>
              <a:rPr lang="ru-RU" sz="1600" dirty="0" err="1">
                <a:latin typeface="+mn-lt"/>
                <a:cs typeface="+mn-cs"/>
              </a:rPr>
              <a:t>Гришкевич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«Б» класс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77" name="Picture 2" descr="D:\КОЛЫМА\3 КЛАСС\Воспитательная работа\Воспитательная_Сокол\Соц. проекты\Книга о временах года\В.Сараев вес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563" y="3733800"/>
            <a:ext cx="3449637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752600" y="3733800"/>
            <a:ext cx="2057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В. Сараев «Весна»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76600" y="1066800"/>
            <a:ext cx="3276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Весна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Прогнала весна злую стужу.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метель не кружит за окном.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растаяли большие лужи,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Хоть вчерашним и были снежком.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светит, и стало теплее.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Тает снег, побежали ручьи.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Дни становятся явно светлее,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Свою песню запели грачи.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М. </a:t>
            </a:r>
            <a:r>
              <a:rPr lang="ru-RU" sz="1600" dirty="0" err="1">
                <a:latin typeface="+mn-lt"/>
                <a:cs typeface="+mn-cs"/>
              </a:rPr>
              <a:t>Тихонская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3400" y="1066800"/>
            <a:ext cx="3276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Солнышко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Выглянуло солнышко,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Потекли ручьи.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Днём весенним  ласковым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Щебечут соловьи.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Скоро снег растает весь,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Зацветут цветы,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Будем мы с ребятами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Очень веселы!!!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Д.Брындиков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8201" name="Picture 2" descr="D:\КОЛЫМА\3 КЛАСС\Воспитательная работа\Воспитательная_Сокол\Соц. проекты\Книга о временах года\П.Фокша вес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3810000"/>
            <a:ext cx="5962650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886200" y="7772400"/>
            <a:ext cx="2438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П. </a:t>
            </a:r>
            <a:r>
              <a:rPr lang="ru-RU" sz="3200" dirty="0" err="1">
                <a:latin typeface="+mn-lt"/>
                <a:cs typeface="+mn-cs"/>
              </a:rPr>
              <a:t>Фокша</a:t>
            </a:r>
            <a:r>
              <a:rPr lang="ru-RU" sz="3200" dirty="0">
                <a:latin typeface="+mn-lt"/>
                <a:cs typeface="+mn-cs"/>
              </a:rPr>
              <a:t> «Весна пришла»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2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95600" y="1066800"/>
            <a:ext cx="3276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- К нам пришла весна! Ура!-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Закричала детвора.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Скоро всех ребят домой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 загонишь со двора.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Но сейчас, народ, вниманье!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Шапки лучше не снимать!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Начинает днём всё таять,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Ночью холодно опять.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Т.Гаврилов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9224" name="Picture 2" descr="D:\КОЛЫМА\3 КЛАСС\Воспитательная работа\Воспитательная_Сокол\Соц. проекты\Книга о временах года\Т.Степанова весн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200400"/>
            <a:ext cx="57912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2743200" y="7391400"/>
            <a:ext cx="34290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Степанова  «К нам пришла весна»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24200" y="7010400"/>
            <a:ext cx="3276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Весна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светит ярко, ярко,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 нам во двор пришла весна,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 сидится дома детям,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Все гуляют допоздна.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err="1">
                <a:latin typeface="+mn-lt"/>
                <a:cs typeface="+mn-cs"/>
              </a:rPr>
              <a:t>Р.Токло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914400"/>
            <a:ext cx="32766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Солнце весеннее, чистое небо,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Песенка птичек, где бы ты ни был!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Звонкий ручей и дыхание ветра-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Это весна шагает по свету!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П. </a:t>
            </a:r>
            <a:r>
              <a:rPr lang="ru-RU" sz="1600" dirty="0" err="1">
                <a:latin typeface="+mn-lt"/>
                <a:cs typeface="+mn-cs"/>
              </a:rPr>
              <a:t>Касап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1024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362200"/>
            <a:ext cx="54737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.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Книга.</Template>
  <TotalTime>95</TotalTime>
  <Words>804</Words>
  <Application>Microsoft Office PowerPoint</Application>
  <PresentationFormat>Экран (4:3)</PresentationFormat>
  <Paragraphs>211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Книга.</vt:lpstr>
      <vt:lpstr> СОЦИАЛЬНЫЙ ПРОЕКТ  «Времена года в стихах и рисунках».</vt:lpstr>
      <vt:lpstr>Слайд 2</vt:lpstr>
      <vt:lpstr>Слайд 3</vt:lpstr>
      <vt:lpstr>Слайд 4</vt:lpstr>
      <vt:lpstr>I РАЗДЕЛ. ВЕСНА </vt:lpstr>
      <vt:lpstr>Весенний двор А у нас во дворе весенняя пора, Потому что весело резвится детвора, Потому что слышится весенняя капель, Потому что звонко щебечет воробей! Наконец-то, всё вокруг от зимы проснулось, И солнышко весеннее всем нам улыбнулось! Авдеев А.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«Времена года в стихах и рисунках».</dc:title>
  <dc:creator>Анастасия Сергеевна</dc:creator>
  <cp:lastModifiedBy>Пользователь</cp:lastModifiedBy>
  <cp:revision>17</cp:revision>
  <dcterms:created xsi:type="dcterms:W3CDTF">2019-04-17T04:32:34Z</dcterms:created>
  <dcterms:modified xsi:type="dcterms:W3CDTF">2019-10-12T07:48:19Z</dcterms:modified>
</cp:coreProperties>
</file>