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08" r:id="rId2"/>
    <p:sldId id="302" r:id="rId3"/>
    <p:sldId id="303" r:id="rId4"/>
    <p:sldId id="267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304" r:id="rId13"/>
    <p:sldId id="305" r:id="rId14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2463" autoAdjust="0"/>
    <p:restoredTop sz="94660"/>
  </p:normalViewPr>
  <p:slideViewPr>
    <p:cSldViewPr>
      <p:cViewPr varScale="1">
        <p:scale>
          <a:sx n="52" d="100"/>
          <a:sy n="52" d="100"/>
        </p:scale>
        <p:origin x="-222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A912C2-31B0-47D7-BA24-9A2C506F96DE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1E4441-0B11-4A2C-A4B2-7670E7AAC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946C-9FBE-421C-8FE1-F8C348810F2E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79EA03-9103-4EBD-99C9-983EA78CA6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F820C-2ABE-41E6-B77D-38B41C4FF615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04AE3-4808-4871-8A1D-9D6F4D34C7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4DEE3-ED68-4A68-8B02-0693F47003DE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9B049-8979-4798-968C-0B2189F2A1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96C43-38E0-46E6-9177-14B519582B08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B40F3-09AA-4064-A591-24C3F973CC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493F1-946D-4DB7-B00D-1DDCC2B983F6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B1991-EC00-4A46-B320-4C18CF5484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8937B-72C5-4698-ADB3-FE8046B9F15F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23248-AE24-42A3-AEC9-D2F69984DF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AB8BC-D28B-4D85-9E2E-C70C63CC7387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5942E-36E8-43D3-8E11-92ACD82FEC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BF12D-747F-4FEE-AD6A-218203EC19E2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F520D-E45E-42D1-A7E4-987E3CB8D8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1D4FE-D52E-46A3-B412-41FA862309EC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BC789-1CAE-4597-A43C-EDC9A3391E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FCD11-10F8-4053-973E-8BFCA588D7F3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9C726-1139-4D3F-AEB3-9C3EE7C550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3897B-63BF-45C2-9935-E3C71366118D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7FA42-EA33-402B-8059-7101EC735C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46640-B096-492F-8809-2A9B69DF3F23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CA28A-7A9D-473A-B9EC-87A51149C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96D762-E2C4-4FC2-B356-3D6DF5CAD818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B9CF47-728C-49C0-95CE-06D76DDDBA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42" name="Содержимое 2"/>
          <p:cNvSpPr>
            <a:spLocks noGrp="1"/>
          </p:cNvSpPr>
          <p:nvPr>
            <p:ph idx="1"/>
          </p:nvPr>
        </p:nvSpPr>
        <p:spPr>
          <a:xfrm>
            <a:off x="0" y="3429000"/>
            <a:ext cx="6172200" cy="19812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3" name="Picture 2" descr="D:\КОЛЫМА\3 КЛАСС\Воспитательная работа\Воспитательная_Сокол\Соц. проекты\Книга о временах года\Т.Душкина зима 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57200"/>
            <a:ext cx="465455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733800" y="6248400"/>
            <a:ext cx="2667000" cy="2667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Весна</a:t>
            </a:r>
            <a:endParaRPr lang="ru-RU" sz="16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Солнце светит, тает снег,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Скоро будет буйство рек,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Снег сойдёт, взойдёт трава,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красавица Весна –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Всем привет, зиме пока!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Т. Колупаев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600" dirty="0"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609600" y="6553200"/>
            <a:ext cx="2438400" cy="3048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latin typeface="+mn-lt"/>
                <a:cs typeface="+mn-cs"/>
              </a:rPr>
              <a:t>Т. </a:t>
            </a:r>
            <a:r>
              <a:rPr lang="ru-RU" sz="3200" dirty="0" err="1">
                <a:latin typeface="+mn-lt"/>
                <a:cs typeface="+mn-cs"/>
              </a:rPr>
              <a:t>Душкина</a:t>
            </a:r>
            <a:r>
              <a:rPr lang="ru-RU" sz="3200" dirty="0">
                <a:latin typeface="+mn-lt"/>
                <a:cs typeface="+mn-cs"/>
              </a:rPr>
              <a:t>  «Скоро весна»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491490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33400" y="6781800"/>
            <a:ext cx="3810000" cy="1524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***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Лето красное пришло,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Травка зеленеет,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Солнце на небо взошло,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Воробушек  щебечет.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Белки прыгают по ёлкам,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По цветам летает пчёлка,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Детвора идет гулять.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Будем лето все встречать.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Первая П.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+mn-lt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1600" dirty="0"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23559" name="Заголовок 1"/>
          <p:cNvSpPr txBox="1">
            <a:spLocks/>
          </p:cNvSpPr>
          <p:nvPr/>
        </p:nvSpPr>
        <p:spPr bwMode="auto">
          <a:xfrm>
            <a:off x="3124200" y="304800"/>
            <a:ext cx="3200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1600">
                <a:latin typeface="Calibri" pitchFamily="34" charset="0"/>
              </a:rPr>
              <a:t>***</a:t>
            </a:r>
          </a:p>
          <a:p>
            <a:r>
              <a:rPr lang="ru-RU" sz="1600">
                <a:latin typeface="Calibri" pitchFamily="34" charset="0"/>
              </a:rPr>
              <a:t>Колымское лето</a:t>
            </a:r>
          </a:p>
          <a:p>
            <a:r>
              <a:rPr lang="ru-RU" sz="1600">
                <a:latin typeface="Calibri" pitchFamily="34" charset="0"/>
              </a:rPr>
              <a:t>Колымское лето – солнца лучи,</a:t>
            </a:r>
          </a:p>
          <a:p>
            <a:r>
              <a:rPr lang="ru-RU" sz="1600">
                <a:latin typeface="Calibri" pitchFamily="34" charset="0"/>
              </a:rPr>
              <a:t>Запахом хвои пахнет в ночи.</a:t>
            </a:r>
          </a:p>
          <a:p>
            <a:r>
              <a:rPr lang="ru-RU" sz="1600">
                <a:latin typeface="Calibri" pitchFamily="34" charset="0"/>
              </a:rPr>
              <a:t>Синий туман – это время чудес.</a:t>
            </a:r>
          </a:p>
          <a:p>
            <a:r>
              <a:rPr lang="ru-RU" sz="1600">
                <a:latin typeface="Calibri" pitchFamily="34" charset="0"/>
              </a:rPr>
              <a:t>Дышит волнующе северный лес.</a:t>
            </a:r>
          </a:p>
          <a:p>
            <a:r>
              <a:rPr lang="ru-RU" sz="1600">
                <a:latin typeface="Calibri" pitchFamily="34" charset="0"/>
              </a:rPr>
              <a:t>Касап П.</a:t>
            </a:r>
          </a:p>
        </p:txBody>
      </p:sp>
      <p:pic>
        <p:nvPicPr>
          <p:cNvPr id="23560" name="Picture 2" descr="D:\КОЛЫМА\3 КЛАСС\Воспитательная работа\Воспитательная_Сокол\Соц. проекты\Книга о временах года\В.Корж летняя тайга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4932" r="8791"/>
          <a:stretch>
            <a:fillRect/>
          </a:stretch>
        </p:blipFill>
        <p:spPr>
          <a:xfrm>
            <a:off x="609600" y="2438400"/>
            <a:ext cx="5486400" cy="3465513"/>
          </a:xfrm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3886200" y="5562600"/>
            <a:ext cx="2209800" cy="3048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latin typeface="+mn-lt"/>
                <a:cs typeface="+mn-cs"/>
              </a:rPr>
              <a:t>В. Корж «Летняя тайга»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491490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582" name="Заголовок 1"/>
          <p:cNvSpPr txBox="1">
            <a:spLocks/>
          </p:cNvSpPr>
          <p:nvPr/>
        </p:nvSpPr>
        <p:spPr bwMode="auto">
          <a:xfrm>
            <a:off x="457200" y="685800"/>
            <a:ext cx="2133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1600" b="1">
                <a:latin typeface="Calibri" pitchFamily="34" charset="0"/>
              </a:rPr>
              <a:t>Лето</a:t>
            </a:r>
          </a:p>
          <a:p>
            <a:r>
              <a:rPr lang="ru-RU" sz="1600">
                <a:latin typeface="Calibri" pitchFamily="34" charset="0"/>
              </a:rPr>
              <a:t>Наступило лето</a:t>
            </a:r>
          </a:p>
          <a:p>
            <a:r>
              <a:rPr lang="ru-RU" sz="1600">
                <a:latin typeface="Calibri" pitchFamily="34" charset="0"/>
              </a:rPr>
              <a:t>Всё зеленью одето.</a:t>
            </a:r>
          </a:p>
          <a:p>
            <a:r>
              <a:rPr lang="ru-RU" sz="1600">
                <a:latin typeface="Calibri" pitchFamily="34" charset="0"/>
              </a:rPr>
              <a:t>Весь лес зелёный, молодой, </a:t>
            </a:r>
          </a:p>
          <a:p>
            <a:r>
              <a:rPr lang="ru-RU" sz="1600">
                <a:latin typeface="Calibri" pitchFamily="34" charset="0"/>
              </a:rPr>
              <a:t>Красивый и большой!</a:t>
            </a:r>
          </a:p>
          <a:p>
            <a:r>
              <a:rPr lang="ru-RU" sz="1600">
                <a:latin typeface="Calibri" pitchFamily="34" charset="0"/>
              </a:rPr>
              <a:t>Романёва А.</a:t>
            </a:r>
          </a:p>
        </p:txBody>
      </p:sp>
      <p:sp>
        <p:nvSpPr>
          <p:cNvPr id="24583" name="Заголовок 1"/>
          <p:cNvSpPr txBox="1">
            <a:spLocks/>
          </p:cNvSpPr>
          <p:nvPr/>
        </p:nvSpPr>
        <p:spPr bwMode="auto">
          <a:xfrm>
            <a:off x="381000" y="4572000"/>
            <a:ext cx="2362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1600">
                <a:latin typeface="Calibri" pitchFamily="34" charset="0"/>
              </a:rPr>
              <a:t>***</a:t>
            </a:r>
          </a:p>
          <a:p>
            <a:r>
              <a:rPr lang="ru-RU" sz="1600">
                <a:latin typeface="Calibri" pitchFamily="34" charset="0"/>
              </a:rPr>
              <a:t>Солнышко сияет, птички все поют.</a:t>
            </a:r>
          </a:p>
          <a:p>
            <a:r>
              <a:rPr lang="ru-RU" sz="1600">
                <a:latin typeface="Calibri" pitchFamily="34" charset="0"/>
              </a:rPr>
              <a:t>Голуби на улице семечки клюют.</a:t>
            </a:r>
          </a:p>
          <a:p>
            <a:r>
              <a:rPr lang="ru-RU" sz="1600">
                <a:latin typeface="Calibri" pitchFamily="34" charset="0"/>
              </a:rPr>
              <a:t>Светит солнце жаркое, зелено кругом.</a:t>
            </a:r>
          </a:p>
          <a:p>
            <a:r>
              <a:rPr lang="ru-RU" sz="1600">
                <a:latin typeface="Calibri" pitchFamily="34" charset="0"/>
              </a:rPr>
              <a:t>Мы с друзьями весело песенку поём:</a:t>
            </a:r>
          </a:p>
          <a:p>
            <a:r>
              <a:rPr lang="ru-RU" sz="1600">
                <a:latin typeface="Calibri" pitchFamily="34" charset="0"/>
              </a:rPr>
              <a:t>«Лето, Лето красное!</a:t>
            </a:r>
          </a:p>
          <a:p>
            <a:r>
              <a:rPr lang="ru-RU" sz="1600">
                <a:latin typeface="Calibri" pitchFamily="34" charset="0"/>
              </a:rPr>
              <a:t>Наступило ты, </a:t>
            </a:r>
          </a:p>
          <a:p>
            <a:r>
              <a:rPr lang="ru-RU" sz="1600">
                <a:latin typeface="Calibri" pitchFamily="34" charset="0"/>
              </a:rPr>
              <a:t>Очень уж устали мы</a:t>
            </a:r>
          </a:p>
          <a:p>
            <a:r>
              <a:rPr lang="ru-RU" sz="1600">
                <a:latin typeface="Calibri" pitchFamily="34" charset="0"/>
              </a:rPr>
              <a:t>От заснеженной зимы».</a:t>
            </a:r>
          </a:p>
          <a:p>
            <a:r>
              <a:rPr lang="ru-RU" sz="1600">
                <a:latin typeface="Calibri" pitchFamily="34" charset="0"/>
              </a:rPr>
              <a:t>Брындиков Д.</a:t>
            </a:r>
          </a:p>
        </p:txBody>
      </p:sp>
      <p:pic>
        <p:nvPicPr>
          <p:cNvPr id="24584" name="Picture 2" descr="D:\КОЛЫМА\3 КЛАСС\Воспитательная работа\Воспитательная_Сокол\Соц. проекты\Книга о временах года\Т.Душкина лето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914400"/>
            <a:ext cx="3581400" cy="492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3352800" y="6781800"/>
            <a:ext cx="2895600" cy="1524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***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Стало сухо и тепло-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Это лето к нам пришло.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Чистый воздух, тишина.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К нам во двор она пришла.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err="1">
                <a:latin typeface="+mn-lt"/>
                <a:cs typeface="+mn-cs"/>
              </a:rPr>
              <a:t>Служаева</a:t>
            </a:r>
            <a:r>
              <a:rPr lang="ru-RU" sz="1600" dirty="0">
                <a:latin typeface="+mn-lt"/>
                <a:cs typeface="+mn-cs"/>
              </a:rPr>
              <a:t> В.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+mn-lt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1600" dirty="0"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3124200" y="5791200"/>
            <a:ext cx="3200400" cy="3048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latin typeface="+mn-lt"/>
                <a:cs typeface="+mn-cs"/>
              </a:rPr>
              <a:t>Т. </a:t>
            </a:r>
            <a:r>
              <a:rPr lang="ru-RU" sz="3200" dirty="0" err="1">
                <a:latin typeface="+mn-lt"/>
                <a:cs typeface="+mn-cs"/>
              </a:rPr>
              <a:t>Душкина</a:t>
            </a:r>
            <a:r>
              <a:rPr lang="ru-RU" sz="3200" dirty="0">
                <a:latin typeface="+mn-lt"/>
                <a:cs typeface="+mn-cs"/>
              </a:rPr>
              <a:t>  «Лето в лесу»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91490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606" name="Заголовок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5257800" cy="3200400"/>
          </a:xfrm>
        </p:spPr>
        <p:txBody>
          <a:bodyPr/>
          <a:lstStyle/>
          <a:p>
            <a:pPr algn="l" eaLnBrk="1" hangingPunct="1"/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> </a:t>
            </a:r>
            <a:r>
              <a:rPr lang="ru-RU" sz="1600" b="1" smtClean="0"/>
              <a:t>Лето.</a:t>
            </a: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>Растаял снег, ушли морозы.</a:t>
            </a:r>
            <a:br>
              <a:rPr lang="ru-RU" sz="1600" smtClean="0"/>
            </a:br>
            <a:r>
              <a:rPr lang="ru-RU" sz="1600" smtClean="0"/>
              <a:t>И птицы  уж летят издалека.</a:t>
            </a:r>
            <a:br>
              <a:rPr lang="ru-RU" sz="1600" smtClean="0"/>
            </a:br>
            <a:r>
              <a:rPr lang="ru-RU" sz="1600" smtClean="0"/>
              <a:t>Весна роняет свои слёзы,</a:t>
            </a:r>
            <a:br>
              <a:rPr lang="ru-RU" sz="1600" smtClean="0"/>
            </a:br>
            <a:r>
              <a:rPr lang="ru-RU" sz="1600" smtClean="0"/>
              <a:t>Пришла к нам летняя пора!</a:t>
            </a:r>
            <a:br>
              <a:rPr lang="ru-RU" sz="1600" smtClean="0"/>
            </a:br>
            <a:r>
              <a:rPr lang="ru-RU" sz="1600" smtClean="0"/>
              <a:t>А это значит, в шкаф отложим:</a:t>
            </a:r>
            <a:br>
              <a:rPr lang="ru-RU" sz="1600" smtClean="0"/>
            </a:br>
            <a:r>
              <a:rPr lang="ru-RU" sz="1600" smtClean="0"/>
              <a:t>Перчатки, шапку, пуховик.</a:t>
            </a:r>
            <a:br>
              <a:rPr lang="ru-RU" sz="1600" smtClean="0"/>
            </a:br>
            <a:r>
              <a:rPr lang="ru-RU" sz="1600" smtClean="0"/>
              <a:t>И школа больше не тревожит, </a:t>
            </a:r>
            <a:br>
              <a:rPr lang="ru-RU" sz="1600" smtClean="0"/>
            </a:br>
            <a:r>
              <a:rPr lang="ru-RU" sz="1600" smtClean="0"/>
              <a:t>До осени забудем про дневник!</a:t>
            </a:r>
            <a:br>
              <a:rPr lang="ru-RU" sz="1600" smtClean="0"/>
            </a:br>
            <a:r>
              <a:rPr lang="ru-RU" sz="1600" smtClean="0"/>
              <a:t>Разбудит солнца луч горячий,</a:t>
            </a:r>
            <a:br>
              <a:rPr lang="ru-RU" sz="1600" smtClean="0"/>
            </a:br>
            <a:r>
              <a:rPr lang="ru-RU" sz="1600" smtClean="0"/>
              <a:t>Он тихо постучит в окно.</a:t>
            </a:r>
            <a:br>
              <a:rPr lang="ru-RU" sz="1600" smtClean="0"/>
            </a:br>
            <a:r>
              <a:rPr lang="ru-RU" sz="1600" smtClean="0"/>
              <a:t>И каждый день, как праздник настоящий,</a:t>
            </a:r>
            <a:br>
              <a:rPr lang="ru-RU" sz="1600" smtClean="0"/>
            </a:br>
            <a:r>
              <a:rPr lang="ru-RU" sz="1600" smtClean="0"/>
              <a:t>Лето, ну наконец- то, ты пришло!</a:t>
            </a:r>
            <a:br>
              <a:rPr lang="ru-RU" sz="1600" smtClean="0"/>
            </a:br>
            <a:r>
              <a:rPr lang="ru-RU" sz="1600" smtClean="0"/>
              <a:t> Ермолова С </a:t>
            </a:r>
            <a:r>
              <a:rPr lang="ru-RU" sz="1600" b="1" smtClean="0"/>
              <a:t>.</a:t>
            </a:r>
            <a:r>
              <a:rPr lang="ru-RU" sz="1600" smtClean="0"/>
              <a:t/>
            </a:r>
            <a:br>
              <a:rPr lang="ru-RU" sz="1600" smtClean="0"/>
            </a:br>
            <a:endParaRPr lang="ru-RU" sz="1600" smtClean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886200" y="5867400"/>
            <a:ext cx="2743200" cy="20574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Лето.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Прекрасная природа!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Чудесная погода.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Цветы такие милые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очень все красивые!</a:t>
            </a:r>
            <a:r>
              <a:rPr lang="ru-RU" sz="1600" dirty="0"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04800" y="304800"/>
            <a:ext cx="6172200" cy="9286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3 «А» класс</a:t>
            </a:r>
            <a:br>
              <a:rPr lang="ru-RU" sz="2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endParaRPr lang="ru-RU" sz="28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5609" name="Picture 2" descr="D:\КОЛЫМА\3 КЛАСС\Воспитательная работа\Воспитательная_Сокол\Соц. проекты\Книга о временах года\М.Наумова детний цветок.jpeg"/>
          <p:cNvPicPr>
            <a:picLocks noChangeAspect="1" noChangeArrowheads="1"/>
          </p:cNvPicPr>
          <p:nvPr/>
        </p:nvPicPr>
        <p:blipFill>
          <a:blip r:embed="rId2" cstate="print">
            <a:lum bright="-20000" contrast="-10000"/>
          </a:blip>
          <a:srcRect/>
          <a:stretch>
            <a:fillRect/>
          </a:stretch>
        </p:blipFill>
        <p:spPr bwMode="auto">
          <a:xfrm>
            <a:off x="457200" y="4343400"/>
            <a:ext cx="32131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457200" y="8229600"/>
            <a:ext cx="3200400" cy="3810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latin typeface="+mn-lt"/>
                <a:cs typeface="+mn-cs"/>
              </a:rPr>
              <a:t>И. </a:t>
            </a:r>
            <a:r>
              <a:rPr lang="ru-RU" sz="3200" dirty="0" err="1">
                <a:latin typeface="+mn-lt"/>
                <a:cs typeface="+mn-cs"/>
              </a:rPr>
              <a:t>Неумывайченко</a:t>
            </a:r>
            <a:r>
              <a:rPr lang="ru-RU" sz="3200" dirty="0">
                <a:latin typeface="+mn-lt"/>
                <a:cs typeface="+mn-cs"/>
              </a:rPr>
              <a:t>  «Летний цветок»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491490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6630" name="Заголовок 1"/>
          <p:cNvSpPr>
            <a:spLocks noGrp="1"/>
          </p:cNvSpPr>
          <p:nvPr>
            <p:ph type="title"/>
          </p:nvPr>
        </p:nvSpPr>
        <p:spPr>
          <a:xfrm>
            <a:off x="914400" y="1447800"/>
            <a:ext cx="4191000" cy="1828800"/>
          </a:xfrm>
        </p:spPr>
        <p:txBody>
          <a:bodyPr/>
          <a:lstStyle/>
          <a:p>
            <a:pPr algn="l" eaLnBrk="1" hangingPunct="1"/>
            <a:r>
              <a:rPr lang="ru-RU" sz="1600" smtClean="0"/>
              <a:t/>
            </a:r>
            <a:br>
              <a:rPr lang="ru-RU" sz="1600" smtClean="0"/>
            </a:br>
            <a:r>
              <a:rPr lang="ru-RU" sz="1600" b="1" smtClean="0"/>
              <a:t> ***</a:t>
            </a: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>Солнце яркое зашло,</a:t>
            </a:r>
            <a:br>
              <a:rPr lang="ru-RU" sz="1600" smtClean="0"/>
            </a:br>
            <a:r>
              <a:rPr lang="ru-RU" sz="1600" smtClean="0"/>
              <a:t>Скрылось очень быстро.</a:t>
            </a:r>
            <a:br>
              <a:rPr lang="ru-RU" sz="1600" smtClean="0"/>
            </a:br>
            <a:r>
              <a:rPr lang="ru-RU" sz="1600" smtClean="0"/>
              <a:t>Днём на небе – красота,</a:t>
            </a:r>
            <a:br>
              <a:rPr lang="ru-RU" sz="1600" smtClean="0"/>
            </a:br>
            <a:r>
              <a:rPr lang="ru-RU" sz="1600" smtClean="0"/>
              <a:t>А ночью ещё краше!</a:t>
            </a:r>
            <a:br>
              <a:rPr lang="ru-RU" sz="1600" smtClean="0"/>
            </a:br>
            <a:r>
              <a:rPr lang="ru-RU" sz="1600" smtClean="0"/>
              <a:t> Иванов К.</a:t>
            </a:r>
            <a:br>
              <a:rPr lang="ru-RU" sz="1600" smtClean="0"/>
            </a:br>
            <a:endParaRPr lang="ru-RU" sz="1600" smtClean="0"/>
          </a:p>
        </p:txBody>
      </p:sp>
      <p:sp>
        <p:nvSpPr>
          <p:cNvPr id="26631" name="AutoShape 2" descr="ÐÐ°ÑÑÐ¸Ð½ÐºÐ¸ Ð¿Ð¾ Ð·Ð°Ð¿ÑÐ¾ÑÑ ÐºÐ°ÑÑÐ¸Ð½ÐºÐ¸ Ðº Ð·Ð°ÐºÐ°ÑÑ Ð½Ð° ÐºÐ¾Ð»ÑÐ¼Ðµ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32" name="AutoShape 4" descr="ÐÐ°ÑÑÐ¸Ð½ÐºÐ¸ Ð¿Ð¾ Ð·Ð°Ð¿ÑÐ¾ÑÑ ÐºÐ°ÑÑÐ¸Ð½ÐºÐ¸ Ðº Ð·Ð°ÐºÐ°ÑÑ Ð½Ð° ÐºÐ¾Ð»ÑÐ¼Ðµ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6633" name="Picture 6" descr="ÐÐ°ÑÑÐ¸Ð½ÐºÐ¸ Ð¿Ð¾ Ð·Ð°Ð¿ÑÐ¾ÑÑ ÐºÐ°ÑÑÐ¸Ð½ÐºÐ¸ Ðº Ð·Ð°ÐºÐ°ÑÑ Ð½Ð° ÐºÐ¾Ð»ÑÐ¼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4572000"/>
            <a:ext cx="5176838" cy="388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4914900" y="8316416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366" name="Заголовок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2590800" cy="3200400"/>
          </a:xfrm>
        </p:spPr>
        <p:txBody>
          <a:bodyPr/>
          <a:lstStyle/>
          <a:p>
            <a:pPr algn="l" eaLnBrk="1" hangingPunct="1"/>
            <a:r>
              <a:rPr lang="ru-RU" sz="1600" smtClean="0"/>
              <a:t>***</a:t>
            </a:r>
            <a:br>
              <a:rPr lang="ru-RU" sz="1600" smtClean="0"/>
            </a:br>
            <a:r>
              <a:rPr lang="ru-RU" sz="1600" smtClean="0"/>
              <a:t>Пришла весна!</a:t>
            </a:r>
            <a:br>
              <a:rPr lang="ru-RU" sz="1600" smtClean="0"/>
            </a:br>
            <a:r>
              <a:rPr lang="ru-RU" sz="1600" smtClean="0"/>
              <a:t>Пришла весна!</a:t>
            </a:r>
            <a:br>
              <a:rPr lang="ru-RU" sz="1600" smtClean="0"/>
            </a:br>
            <a:r>
              <a:rPr lang="ru-RU" sz="1600" smtClean="0"/>
              <a:t>Ура! Ура!</a:t>
            </a:r>
            <a:br>
              <a:rPr lang="ru-RU" sz="1600" smtClean="0"/>
            </a:br>
            <a:r>
              <a:rPr lang="ru-RU" sz="1600" smtClean="0"/>
              <a:t>Теплом повеяла она!</a:t>
            </a:r>
            <a:br>
              <a:rPr lang="ru-RU" sz="1600" smtClean="0"/>
            </a:br>
            <a:r>
              <a:rPr lang="ru-RU" sz="1600" smtClean="0"/>
              <a:t>Бегут ручьи</a:t>
            </a:r>
            <a:br>
              <a:rPr lang="ru-RU" sz="1600" smtClean="0"/>
            </a:br>
            <a:r>
              <a:rPr lang="ru-RU" sz="1600" smtClean="0"/>
              <a:t>И тает лёд.</a:t>
            </a:r>
            <a:br>
              <a:rPr lang="ru-RU" sz="1600" smtClean="0"/>
            </a:br>
            <a:r>
              <a:rPr lang="ru-RU" sz="1600" smtClean="0"/>
              <a:t>Нас радует </a:t>
            </a:r>
            <a:br>
              <a:rPr lang="ru-RU" sz="1600" smtClean="0"/>
            </a:br>
            <a:r>
              <a:rPr lang="ru-RU" sz="1600" smtClean="0"/>
              <a:t>Птиц прилёт.</a:t>
            </a:r>
            <a:br>
              <a:rPr lang="ru-RU" sz="1600" smtClean="0"/>
            </a:br>
            <a:r>
              <a:rPr lang="ru-RU" sz="1600" smtClean="0"/>
              <a:t>Зима ушла!</a:t>
            </a:r>
            <a:br>
              <a:rPr lang="ru-RU" sz="1600" smtClean="0"/>
            </a:br>
            <a:r>
              <a:rPr lang="ru-RU" sz="1600" smtClean="0"/>
              <a:t>Весне- ура!</a:t>
            </a:r>
            <a:br>
              <a:rPr lang="ru-RU" sz="1600" smtClean="0"/>
            </a:br>
            <a:r>
              <a:rPr lang="ru-RU" sz="1600" smtClean="0"/>
              <a:t>Кольцов Д.</a:t>
            </a:r>
            <a:br>
              <a:rPr lang="ru-RU" sz="1600" smtClean="0"/>
            </a:br>
            <a:r>
              <a:rPr lang="ru-RU" sz="1600" smtClean="0"/>
              <a:t/>
            </a:r>
            <a:br>
              <a:rPr lang="ru-RU" sz="1600" smtClean="0"/>
            </a:br>
            <a:endParaRPr lang="ru-RU" sz="1600" smtClean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114800" y="6477000"/>
            <a:ext cx="2743200" cy="20574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Весна.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Солнечные зайчики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Забегали по крышам.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Девочки и мальчики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Зашлёпали по лужам.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Кораблики бумажные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Держат все в руках,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Кораблики бумажные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Пускают в ручейках.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Ломакин И.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600" dirty="0"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04800" y="304800"/>
            <a:ext cx="6172200" cy="9286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3 «А» класс</a:t>
            </a:r>
            <a:br>
              <a:rPr lang="ru-RU" sz="2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endParaRPr lang="ru-RU" sz="28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810000" y="914400"/>
            <a:ext cx="2590800" cy="3200400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ru-RU" sz="1600" dirty="0">
                <a:latin typeface="+mj-lt"/>
                <a:ea typeface="+mj-ea"/>
                <a:cs typeface="+mj-cs"/>
              </a:rPr>
              <a:t>***</a:t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r>
              <a:rPr lang="ru-RU" sz="1600" dirty="0">
                <a:latin typeface="+mj-lt"/>
                <a:ea typeface="+mj-ea"/>
                <a:cs typeface="+mj-cs"/>
              </a:rPr>
              <a:t> Весна пришла!</a:t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r>
              <a:rPr lang="ru-RU" sz="1600" dirty="0">
                <a:latin typeface="+mj-lt"/>
                <a:ea typeface="+mj-ea"/>
                <a:cs typeface="+mj-cs"/>
              </a:rPr>
              <a:t>Солнце светит ясно,</a:t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r>
              <a:rPr lang="ru-RU" sz="1600" dirty="0">
                <a:latin typeface="+mj-lt"/>
                <a:ea typeface="+mj-ea"/>
                <a:cs typeface="+mj-cs"/>
              </a:rPr>
              <a:t>И это так прекрасно!</a:t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r>
              <a:rPr lang="ru-RU" sz="1600" dirty="0">
                <a:latin typeface="+mj-lt"/>
                <a:ea typeface="+mj-ea"/>
                <a:cs typeface="+mj-cs"/>
              </a:rPr>
              <a:t>По полям бегут ручьи,</a:t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r>
              <a:rPr lang="ru-RU" sz="1600" dirty="0">
                <a:latin typeface="+mj-lt"/>
                <a:ea typeface="+mj-ea"/>
                <a:cs typeface="+mj-cs"/>
              </a:rPr>
              <a:t>Прилетели к нам грачи.</a:t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r>
              <a:rPr lang="ru-RU" sz="1600" dirty="0">
                <a:latin typeface="+mj-lt"/>
                <a:ea typeface="+mj-ea"/>
                <a:cs typeface="+mj-cs"/>
              </a:rPr>
              <a:t>Мы весну встречаем,</a:t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r>
              <a:rPr lang="ru-RU" sz="1600" dirty="0">
                <a:latin typeface="+mj-lt"/>
                <a:ea typeface="+mj-ea"/>
                <a:cs typeface="+mj-cs"/>
              </a:rPr>
              <a:t>Кораблики пускаем.</a:t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r>
              <a:rPr lang="ru-RU" sz="1600" b="1" dirty="0">
                <a:latin typeface="+mj-lt"/>
                <a:ea typeface="+mj-ea"/>
                <a:cs typeface="+mj-cs"/>
              </a:rPr>
              <a:t> </a:t>
            </a:r>
            <a:r>
              <a:rPr lang="ru-RU" sz="1600" dirty="0" err="1">
                <a:latin typeface="+mj-lt"/>
                <a:ea typeface="+mj-ea"/>
                <a:cs typeface="+mj-cs"/>
              </a:rPr>
              <a:t>Гичёнок</a:t>
            </a:r>
            <a:r>
              <a:rPr lang="ru-RU" sz="1600" dirty="0">
                <a:latin typeface="+mj-lt"/>
                <a:ea typeface="+mj-ea"/>
                <a:cs typeface="+mj-cs"/>
              </a:rPr>
              <a:t> М.</a:t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pic>
        <p:nvPicPr>
          <p:cNvPr id="15370" name="Picture 2" descr="D:\КОЛЫМА\3 КЛАСС\Воспитательная работа\Воспитательная_Сокол\Соц. проекты\Книга о временах года\И.Неумывайченко Лето.jpeg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609600" y="3962400"/>
            <a:ext cx="34290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762000" y="8229600"/>
            <a:ext cx="3200400" cy="3810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latin typeface="+mn-lt"/>
                <a:cs typeface="+mn-cs"/>
              </a:rPr>
              <a:t>И. </a:t>
            </a:r>
            <a:r>
              <a:rPr lang="ru-RU" sz="3200" dirty="0" err="1">
                <a:latin typeface="+mn-lt"/>
                <a:cs typeface="+mn-cs"/>
              </a:rPr>
              <a:t>Неумывайченко</a:t>
            </a:r>
            <a:r>
              <a:rPr lang="ru-RU" sz="3200" dirty="0">
                <a:latin typeface="+mn-lt"/>
                <a:cs typeface="+mn-cs"/>
              </a:rPr>
              <a:t> «Весна пришла»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491490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390" name="Заголовок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6172200" cy="3200400"/>
          </a:xfrm>
        </p:spPr>
        <p:txBody>
          <a:bodyPr/>
          <a:lstStyle/>
          <a:p>
            <a:pPr algn="l" eaLnBrk="1" hangingPunct="1"/>
            <a:r>
              <a:rPr lang="ru-RU" sz="1600" b="1" smtClean="0"/>
              <a:t>Ручей</a:t>
            </a: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> Днём ручей прекрасен,</a:t>
            </a:r>
            <a:br>
              <a:rPr lang="ru-RU" sz="1600" smtClean="0"/>
            </a:br>
            <a:r>
              <a:rPr lang="ru-RU" sz="1600" smtClean="0"/>
              <a:t>Нас всех к себе манит!</a:t>
            </a:r>
            <a:br>
              <a:rPr lang="ru-RU" sz="1600" smtClean="0"/>
            </a:br>
            <a:r>
              <a:rPr lang="ru-RU" sz="1600" smtClean="0"/>
              <a:t>Как сильно он на солнце </a:t>
            </a:r>
            <a:br>
              <a:rPr lang="ru-RU" sz="1600" smtClean="0"/>
            </a:br>
            <a:r>
              <a:rPr lang="ru-RU" sz="1600" smtClean="0"/>
              <a:t>Всегда, всегда блестит!</a:t>
            </a:r>
            <a:br>
              <a:rPr lang="ru-RU" sz="1600" smtClean="0"/>
            </a:br>
            <a:r>
              <a:rPr lang="ru-RU" sz="1600" smtClean="0"/>
              <a:t>Течёт, течёт, не зная</a:t>
            </a:r>
            <a:br>
              <a:rPr lang="ru-RU" sz="1600" smtClean="0"/>
            </a:br>
            <a:r>
              <a:rPr lang="ru-RU" sz="1600" smtClean="0"/>
              <a:t>Усталости своей.</a:t>
            </a:r>
            <a:br>
              <a:rPr lang="ru-RU" sz="1600" smtClean="0"/>
            </a:br>
            <a:r>
              <a:rPr lang="ru-RU" sz="1600" smtClean="0"/>
              <a:t>И как мы не старались</a:t>
            </a:r>
            <a:br>
              <a:rPr lang="ru-RU" sz="1600" smtClean="0"/>
            </a:br>
            <a:r>
              <a:rPr lang="ru-RU" sz="1600" smtClean="0"/>
              <a:t>Поймать его скорей,</a:t>
            </a:r>
            <a:br>
              <a:rPr lang="ru-RU" sz="1600" smtClean="0"/>
            </a:br>
            <a:r>
              <a:rPr lang="ru-RU" sz="1600" smtClean="0"/>
              <a:t>Он вдаль бежит шутливо,</a:t>
            </a:r>
            <a:br>
              <a:rPr lang="ru-RU" sz="1600" smtClean="0"/>
            </a:br>
            <a:r>
              <a:rPr lang="ru-RU" sz="1600" smtClean="0"/>
              <a:t>И мы бежим за ним</a:t>
            </a:r>
            <a:br>
              <a:rPr lang="ru-RU" sz="1600" smtClean="0"/>
            </a:br>
            <a:r>
              <a:rPr lang="ru-RU" sz="1600" smtClean="0"/>
              <a:t>Кораблики пускать.</a:t>
            </a:r>
            <a:br>
              <a:rPr lang="ru-RU" sz="1600" smtClean="0"/>
            </a:br>
            <a:r>
              <a:rPr lang="ru-RU" sz="1600" smtClean="0"/>
              <a:t>Вот так бы наше детство</a:t>
            </a:r>
            <a:br>
              <a:rPr lang="ru-RU" sz="1600" smtClean="0"/>
            </a:br>
            <a:r>
              <a:rPr lang="ru-RU" sz="1600" smtClean="0"/>
              <a:t>Из рук не выпускать!</a:t>
            </a:r>
            <a:br>
              <a:rPr lang="ru-RU" sz="1600" smtClean="0"/>
            </a:br>
            <a:r>
              <a:rPr lang="ru-RU" sz="1600" b="1" smtClean="0"/>
              <a:t> </a:t>
            </a:r>
            <a:r>
              <a:rPr lang="ru-RU" sz="1600" smtClean="0"/>
              <a:t>Бабошина С .</a:t>
            </a:r>
            <a:br>
              <a:rPr lang="ru-RU" sz="1600" smtClean="0"/>
            </a:br>
            <a:r>
              <a:rPr lang="ru-RU" sz="1600" smtClean="0"/>
              <a:t/>
            </a:r>
            <a:br>
              <a:rPr lang="ru-RU" sz="1600" smtClean="0"/>
            </a:br>
            <a:endParaRPr lang="ru-RU" sz="1600" smtClean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05200" y="2057400"/>
            <a:ext cx="2743200" cy="28194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Приход весны.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Наступает в природе весна.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Дни становятся ярче, длиннее.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Ярко солнышко светит с утра,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Очень радует вид из окна,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Снег на улице тает, ура!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Наконец, наступила весна!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err="1">
                <a:latin typeface="+mn-lt"/>
                <a:cs typeface="+mn-cs"/>
              </a:rPr>
              <a:t>Проваторова</a:t>
            </a:r>
            <a:r>
              <a:rPr lang="ru-RU" sz="1600" dirty="0">
                <a:latin typeface="+mn-lt"/>
                <a:cs typeface="+mn-cs"/>
              </a:rPr>
              <a:t> К.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600" dirty="0"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16392" name="AutoShape 2" descr="ÐÐ°ÑÑÐ¸Ð½ÐºÐ¸ Ð¿Ð¾ Ð·Ð°Ð¿ÑÐ¾ÑÑ ÑÐ¸ÑÑÐ½ÐºÐ¸ ÑÑÑÐµÐ¹ Ð¸ ÑÐ¾Ð»Ð½ÑÐµ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3" name="AutoShape 4" descr="ÐÐ°ÑÑÐ¸Ð½ÐºÐ¸ Ð¿Ð¾ Ð·Ð°Ð¿ÑÐ¾ÑÑ ÑÐ¸ÑÑÐ½ÐºÐ¸ ÑÑÑÐµÐ¹ Ð¸ ÑÐ¾Ð»Ð½ÑÐµ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4" name="AutoShape 6" descr="ÐÐµÑÐµÐ½Ð½Ð¸Ð¹ Ð´ÐµÐ½ÐµÐº - ÐÐ°ÑÐºÑÑÐ° ÐÐ½Ð½Ð°, 5 Ð»ÐµÑ, Ð¢ÐµÐ¼Ð° -- Ð Ð¸ÑÑÐ½Ð¾Ðº, Ñ. Ð¡ÑÐ°ÑÐ°Ñ Ð¡ÑÐ°Ð½Ð¸ÑÐ° (ÐÐ°Ð¼ÐµÐ½ÑÐºÐ¸Ð¹ Ñ-Ð½).jpg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5" name="AutoShape 8" descr="ÐÐµÑÐµÐ½Ð½Ð¸Ð¹ Ð´ÐµÐ½ÐµÐº - ÐÐ°ÑÐºÑÑÐ° ÐÐ½Ð½Ð°, 5 Ð»ÐµÑ, Ð¢ÐµÐ¼Ð° -- Ð Ð¸ÑÑÐ½Ð¾Ðº, Ñ. Ð¡ÑÐ°ÑÐ°Ñ Ð¡ÑÐ°Ð½Ð¸ÑÐ° (ÐÐ°Ð¼ÐµÐ½ÑÐºÐ¸Ð¹ Ñ-Ð½).jpg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6396" name="Picture 10" descr="https://4.downloader.disk.yandex.ru/preview/c90e070fd638b35e27f3654721ede0eee6b437b68b4f1347cefe8cd1fa0b2a4c/5cb5d226/SswA1d5P1KMa2cABsxpnRkHUGZ0E8T9QNBE0BNo5rw0K14RjkAP972NGOXe8alQ8q_J6bpmRyOJonT3VoXnDag%3D%3D?uid=0&amp;filename=%D0%92%D0%B5%D1%81%D0%B5%D0%BD%D0%BD%D0%B8%D0%B9%20%D0%B4%D0%B5%D0%BD%D0%B5%D0%BA%20-%20%D0%93%D0%B0%D1%80%D0%BA%D1%83%D1%88%D0%B0%20%D0%90%D0%BD%D0%BD%D0%B0%2C%205%20%D0%BB%D0%B5%D1%82%2C%20%D0%A2%D0%B5%D0%BC%D0%B0%20--%20%D0%A0%D0%B8%D1%81%D1%83%D0%BD%D0%BE%D0%BA%2C%20%D1%85.%20%D0%A1%D1%82%D0%B0%D1%80%D0%B0%D1%8F%20%D0%A1%D1%82%D0%B0%D0%BD%D0%B8%D1%86%D0%B0%20%28%D0%9A%D0%B0%D0%BC%D0%B5%D0%BD%D1%81%D0%BA%D0%B8%D0%B9%20%D1%80-%D0%BD%29.jpg&amp;disposition=inline&amp;hash=&amp;limit=0&amp;content_type=image%2Fjpeg&amp;tknv=v2&amp;size=1209x5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029200"/>
            <a:ext cx="3878263" cy="274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491490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5" name="Содержимое 2"/>
          <p:cNvSpPr>
            <a:spLocks noGrp="1"/>
          </p:cNvSpPr>
          <p:nvPr>
            <p:ph idx="1"/>
          </p:nvPr>
        </p:nvSpPr>
        <p:spPr>
          <a:xfrm>
            <a:off x="0" y="3429000"/>
            <a:ext cx="6172200" cy="19812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6" name="Picture 2" descr="ÐÐ°ÑÑÐ¸Ð½ÐºÐ¸ Ð¿Ð¾ Ð·Ð°Ð¿ÑÐ¾ÑÑ ÐºÐ°ÑÑÐ¸Ð½ÐºÐ° Ð»ÐµÑÐ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486400"/>
            <a:ext cx="5324475" cy="299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4" descr="Ð¿ÑÐµÐºÑÐ°ÑÐ½Ð°Ñ Ð»ÐµÑÐ½ÑÑ Ð¿ÑÐ¸ÑÐ¾Ð´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38100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81000" y="3733800"/>
            <a:ext cx="6172200" cy="9286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I</a:t>
            </a:r>
            <a:r>
              <a:rPr lang="en-US" sz="3600" b="1" dirty="0">
                <a:solidFill>
                  <a:srgbClr val="FF0000"/>
                </a:solidFill>
                <a:latin typeface="+mn-lt"/>
                <a:cs typeface="+mn-cs"/>
              </a:rPr>
              <a:t> I</a:t>
            </a:r>
            <a:r>
              <a:rPr lang="en-US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РАЗДЕЛ.</a:t>
            </a:r>
            <a:br>
              <a:rPr lang="ru-RU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lang="ru-RU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ЛЕТО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91490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438" name="Содержимое 2"/>
          <p:cNvSpPr>
            <a:spLocks noGrp="1"/>
          </p:cNvSpPr>
          <p:nvPr>
            <p:ph idx="1"/>
          </p:nvPr>
        </p:nvSpPr>
        <p:spPr>
          <a:xfrm>
            <a:off x="0" y="3429000"/>
            <a:ext cx="6172200" cy="19812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62000" y="1600200"/>
            <a:ext cx="3810000" cy="1524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Летом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Лето жаркое пришло.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Солнце яркое взошло.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Все цветочки распускаются,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 детишки улыбаются.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Мы бежим с воздушным змеем,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поплавать мы успеем.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Летом очень длинный день.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Погулять нам всем не лень.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err="1">
                <a:latin typeface="+mn-lt"/>
                <a:cs typeface="+mn-cs"/>
              </a:rPr>
              <a:t>Аверинский</a:t>
            </a:r>
            <a:r>
              <a:rPr lang="ru-RU" sz="1600" dirty="0">
                <a:latin typeface="+mn-lt"/>
                <a:cs typeface="+mn-cs"/>
              </a:rPr>
              <a:t> А.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600" dirty="0"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810000" y="838200"/>
            <a:ext cx="2667000" cy="2667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Лето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Наконец-то наступила  лета жаркого пора.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рады все детишки: девчонки и мальчишки.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А как довольны звери,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От зайца до слона!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Всем смешно и радостно,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Природа ожила!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err="1">
                <a:latin typeface="+mn-lt"/>
                <a:cs typeface="+mn-cs"/>
              </a:rPr>
              <a:t>Тихонская</a:t>
            </a:r>
            <a:r>
              <a:rPr lang="ru-RU" sz="1600" dirty="0">
                <a:latin typeface="+mn-lt"/>
                <a:cs typeface="+mn-cs"/>
              </a:rPr>
              <a:t> М.</a:t>
            </a:r>
          </a:p>
          <a:p>
            <a:pPr fontAlgn="auto">
              <a:spcAft>
                <a:spcPts val="0"/>
              </a:spcAft>
              <a:defRPr/>
            </a:pP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04800" y="304800"/>
            <a:ext cx="6172200" cy="9286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3 «Б» класс</a:t>
            </a:r>
            <a:br>
              <a:rPr lang="ru-RU" sz="2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endParaRPr lang="ru-RU" sz="28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8442" name="Picture 2" descr="D:\КОЛЫМА\3 КЛАСС\Воспитательная работа\Воспитательная_Сокол\Соц. проекты\Книга о временах года\Т.Степанова лето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038600"/>
            <a:ext cx="6096000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2"/>
          <p:cNvSpPr txBox="1">
            <a:spLocks/>
          </p:cNvSpPr>
          <p:nvPr/>
        </p:nvSpPr>
        <p:spPr>
          <a:xfrm>
            <a:off x="3276600" y="8077200"/>
            <a:ext cx="3200400" cy="3048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latin typeface="+mn-lt"/>
                <a:cs typeface="+mn-cs"/>
              </a:rPr>
              <a:t>Т. Степанова «Летний день»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491490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462" name="Содержимое 2"/>
          <p:cNvSpPr>
            <a:spLocks noGrp="1"/>
          </p:cNvSpPr>
          <p:nvPr>
            <p:ph idx="1"/>
          </p:nvPr>
        </p:nvSpPr>
        <p:spPr>
          <a:xfrm>
            <a:off x="0" y="3429000"/>
            <a:ext cx="6172200" cy="19812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5800" y="533400"/>
            <a:ext cx="3810000" cy="1524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***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Пришло долгожданное лето.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Земля в зелень приодета.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Очень солнечные дни…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Речка, дача, шашлыки.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Протасов С.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600" dirty="0"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733800" y="5791200"/>
            <a:ext cx="2667000" cy="2667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Лето красное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Лето красное пришло,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Стало сухо и тепло,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Можно загорать, купаться,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Видом моря наслаждаться.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Столько зелени, цветов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Расцвели у нас в саду.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Так же много комаров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гулять я не пойду.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err="1">
                <a:latin typeface="+mn-lt"/>
                <a:cs typeface="+mn-cs"/>
              </a:rPr>
              <a:t>Гришкевич</a:t>
            </a:r>
            <a:r>
              <a:rPr lang="ru-RU" sz="1600" dirty="0">
                <a:latin typeface="+mn-lt"/>
                <a:cs typeface="+mn-cs"/>
              </a:rPr>
              <a:t> Е.</a:t>
            </a:r>
          </a:p>
          <a:p>
            <a:pPr fontAlgn="auto">
              <a:spcAft>
                <a:spcPts val="0"/>
              </a:spcAft>
              <a:defRPr/>
            </a:pPr>
            <a:endParaRPr lang="ru-RU" sz="1600" dirty="0">
              <a:latin typeface="+mj-lt"/>
              <a:ea typeface="+mj-ea"/>
              <a:cs typeface="+mj-cs"/>
            </a:endParaRPr>
          </a:p>
        </p:txBody>
      </p:sp>
      <p:pic>
        <p:nvPicPr>
          <p:cNvPr id="19465" name="Picture 2" descr="D:\КОЛЫМА\3 КЛАСС\Воспитательная работа\Воспитательная_Сокол\Соц. проекты\Книга о временах года\В.Сараев лето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057400"/>
            <a:ext cx="5105400" cy="371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838200" y="5334000"/>
            <a:ext cx="3200400" cy="3810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latin typeface="+mn-lt"/>
                <a:cs typeface="+mn-cs"/>
              </a:rPr>
              <a:t>В. Сараев «Лето красное пришло»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491490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486" name="Содержимое 2"/>
          <p:cNvSpPr>
            <a:spLocks noGrp="1"/>
          </p:cNvSpPr>
          <p:nvPr>
            <p:ph idx="1"/>
          </p:nvPr>
        </p:nvSpPr>
        <p:spPr>
          <a:xfrm>
            <a:off x="0" y="3429000"/>
            <a:ext cx="6172200" cy="19812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33400" y="5486400"/>
            <a:ext cx="3810000" cy="1524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Лето</a:t>
            </a:r>
            <a:endParaRPr lang="ru-RU" sz="16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Лето, лето, приходи!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Приноси свои дары.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Абрикосы и арбузы,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Дыни, фрукты, кукурузы!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Будет, будет детвора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Веселиться во дворах.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Ролики, мячи, ракетки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разбитые коленки!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Колупаев Т.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600" dirty="0"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733800" y="4800600"/>
            <a:ext cx="2667000" cy="36576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Лето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Вот и летняя пора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Снова в гости к нам пришла!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Летом мы все веселимся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гуляем во дворе.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На роликах катаемся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лету улыбаемся,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В душе благодаря: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За солнце очень тёплое!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За аромат цветов!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-За дни такие ясные,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Немыслимо прекрасные,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полные чудес!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Авдеев А.</a:t>
            </a:r>
          </a:p>
          <a:p>
            <a:pPr fontAlgn="auto">
              <a:spcAft>
                <a:spcPts val="0"/>
              </a:spcAft>
              <a:defRPr/>
            </a:pPr>
            <a:endParaRPr lang="ru-RU" sz="1600" dirty="0">
              <a:latin typeface="+mj-lt"/>
              <a:ea typeface="+mj-ea"/>
              <a:cs typeface="+mj-cs"/>
            </a:endParaRPr>
          </a:p>
        </p:txBody>
      </p:sp>
      <p:pic>
        <p:nvPicPr>
          <p:cNvPr id="20489" name="Picture 2" descr="D:\КОЛЫМА\3 КЛАСС\Воспитательная работа\Воспитательная_Сокол\Соц. проекты\Книга о временах года\П.Фокша лето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81000"/>
            <a:ext cx="54102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4038600" y="457200"/>
            <a:ext cx="2057400" cy="3048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latin typeface="+mn-lt"/>
                <a:cs typeface="+mn-cs"/>
              </a:rPr>
              <a:t>П. </a:t>
            </a:r>
            <a:r>
              <a:rPr lang="ru-RU" sz="3200" dirty="0" err="1">
                <a:latin typeface="+mn-lt"/>
                <a:cs typeface="+mn-cs"/>
              </a:rPr>
              <a:t>Фокша</a:t>
            </a:r>
            <a:r>
              <a:rPr lang="ru-RU" sz="3200" dirty="0">
                <a:latin typeface="+mn-lt"/>
                <a:cs typeface="+mn-cs"/>
              </a:rPr>
              <a:t>«Лето»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491490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510" name="Содержимое 2"/>
          <p:cNvSpPr>
            <a:spLocks noGrp="1"/>
          </p:cNvSpPr>
          <p:nvPr>
            <p:ph idx="1"/>
          </p:nvPr>
        </p:nvSpPr>
        <p:spPr>
          <a:xfrm>
            <a:off x="0" y="3429000"/>
            <a:ext cx="6172200" cy="19812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62000" y="1219200"/>
            <a:ext cx="3810000" cy="1524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****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Наконец настало лето!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Мы идём гулять во двор!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Всё вокруг теплом согрето,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Всюду детский разговор.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Громова М.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600" dirty="0"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733800" y="5638800"/>
            <a:ext cx="2667000" cy="24384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***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Лето красное стояло,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Не хотело уходить.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Дождик лил охотно,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Но потом он стих.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Мы пошли на пикничок,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Ели там мы шашлычок.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Ветер дул напрасно,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Всё у нас прекрасно!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Пронин М.</a:t>
            </a:r>
          </a:p>
          <a:p>
            <a:pPr fontAlgn="auto">
              <a:spcAft>
                <a:spcPts val="0"/>
              </a:spcAft>
              <a:defRPr/>
            </a:pP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21513" name="AutoShape 2" descr="ÐÐ°ÑÑÐ¸Ð½ÐºÐ¸ Ð¿Ð¾ Ð·Ð°Ð¿ÑÐ¾ÑÑ ÑÐ¸ÑÑÐ½ÐºÐ¸  ÐºÐ°Ðº Ð´ÐµÑÐ¸ Ð»ÐµÑÐ¾Ð¼ Ð¸Ð´ÑÑ Ð³ÑÐ»ÑÑÑ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4" name="AutoShape 4" descr="ÐÐ°ÑÑÐ¸Ð½ÐºÐ¸ Ð¿Ð¾ Ð·Ð°Ð¿ÑÐ¾ÑÑ ÑÐ¸ÑÑÐ½ÐºÐ¸  ÐºÐ°Ðº Ð´ÐµÑÐ¸ Ð»ÐµÑÐ¾Ð¼ Ð¸Ð´ÑÑ Ð³ÑÐ»ÑÑÑ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5" name="AutoShape 6" descr="ÐÐ°ÑÑÐ¸Ð½ÐºÐ¸ Ð¿Ð¾ Ð·Ð°Ð¿ÑÐ¾ÑÑ ÑÐ¸ÑÑÐ½ÐºÐ¸  ÐºÐ°Ðº Ð´ÐµÑÐ¸ Ð»ÐµÑÐ¾Ð¼ Ð¸Ð´ÑÑ Ð³ÑÐ»ÑÑÑ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6" name="AutoShape 8" descr="ÐÐ°ÑÑÐ¸Ð½ÐºÐ¸ Ð¿Ð¾ Ð·Ð°Ð¿ÑÐ¾ÑÑ ÑÐ¸ÑÑÐ½ÐºÐ¸  ÐºÐ°Ðº Ð´ÐµÑÐ¸ Ð»ÐµÑÐ¾Ð¼ Ð¸Ð´ÑÑ Ð³ÑÐ»ÑÑÑ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1517" name="Picture 10" descr="ÐÐ°ÑÑÐ¸Ð½ÐºÐ¸ Ð¿Ð¾ Ð·Ð°Ð¿ÑÐ¾ÑÑ ÑÐ¸ÑÑÐ½ÐºÐ¸  ÐºÐ°Ðº Ð´ÐµÑÐ¸ Ð»ÐµÑÐ¾Ð¼ Ð¸Ð´ÑÑ Ð³ÑÐ»ÑÑÑ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743200"/>
            <a:ext cx="358140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>
          <a:xfrm>
            <a:off x="491490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534" name="Содержимое 2"/>
          <p:cNvSpPr>
            <a:spLocks noGrp="1"/>
          </p:cNvSpPr>
          <p:nvPr>
            <p:ph idx="1"/>
          </p:nvPr>
        </p:nvSpPr>
        <p:spPr>
          <a:xfrm>
            <a:off x="0" y="3429000"/>
            <a:ext cx="6172200" cy="19812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62000" y="1219200"/>
            <a:ext cx="3810000" cy="1524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Лето</a:t>
            </a:r>
            <a:endParaRPr lang="ru-RU" sz="16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Наступило лето, солнце светит ярко.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Распустились листья, и  запахли травки.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Птицы прилетели, под окном щебечут.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Тёплые денёчки так и манят к речке.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Дети рады лету и  спешат купаться,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А потом и с горок быстро покататься.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Самокаты, ролики все уже достали,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на площадь быстренько  деточки помчали.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 Сафронова Н.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600" dirty="0"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22536" name="Заголовок 1"/>
          <p:cNvSpPr txBox="1">
            <a:spLocks/>
          </p:cNvSpPr>
          <p:nvPr/>
        </p:nvSpPr>
        <p:spPr bwMode="auto">
          <a:xfrm>
            <a:off x="3886200" y="5029200"/>
            <a:ext cx="2514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1600">
                <a:latin typeface="Calibri" pitchFamily="34" charset="0"/>
              </a:rPr>
              <a:t>***</a:t>
            </a:r>
          </a:p>
          <a:p>
            <a:r>
              <a:rPr lang="ru-RU" sz="1600">
                <a:latin typeface="Calibri" pitchFamily="34" charset="0"/>
              </a:rPr>
              <a:t>Наступает лето, тёплые деньки.</a:t>
            </a:r>
          </a:p>
          <a:p>
            <a:r>
              <a:rPr lang="ru-RU" sz="1600">
                <a:latin typeface="Calibri" pitchFamily="34" charset="0"/>
              </a:rPr>
              <a:t>На улице сияют солнца лучики.</a:t>
            </a:r>
          </a:p>
          <a:p>
            <a:r>
              <a:rPr lang="ru-RU" sz="1600">
                <a:latin typeface="Calibri" pitchFamily="34" charset="0"/>
              </a:rPr>
              <a:t>Ласточки щебечут в небе высоко,</a:t>
            </a:r>
          </a:p>
          <a:p>
            <a:r>
              <a:rPr lang="ru-RU" sz="1600">
                <a:latin typeface="Calibri" pitchFamily="34" charset="0"/>
              </a:rPr>
              <a:t>До зимы холодной очень далеко.</a:t>
            </a:r>
          </a:p>
          <a:p>
            <a:r>
              <a:rPr lang="ru-RU" sz="1600">
                <a:latin typeface="Calibri" pitchFamily="34" charset="0"/>
              </a:rPr>
              <a:t>Рябовский В.</a:t>
            </a:r>
          </a:p>
        </p:txBody>
      </p:sp>
      <p:pic>
        <p:nvPicPr>
          <p:cNvPr id="22537" name="Picture 2" descr="D:\КОЛЫМА\3 КЛАСС\Воспитательная работа\Воспитательная_Сокол\Соц. проекты\Книга о временах года\И.Неумывайченко лето 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352800"/>
            <a:ext cx="3490913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838200" y="8077200"/>
            <a:ext cx="2743200" cy="3048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latin typeface="+mn-lt"/>
                <a:cs typeface="+mn-cs"/>
              </a:rPr>
              <a:t>И. </a:t>
            </a:r>
            <a:r>
              <a:rPr lang="ru-RU" sz="3200" dirty="0" err="1">
                <a:latin typeface="+mn-lt"/>
                <a:cs typeface="+mn-cs"/>
              </a:rPr>
              <a:t>Неумывайченко</a:t>
            </a:r>
            <a:r>
              <a:rPr lang="ru-RU" sz="3200" dirty="0">
                <a:latin typeface="+mn-lt"/>
                <a:cs typeface="+mn-cs"/>
              </a:rPr>
              <a:t> «Лето»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491490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нига.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Книга.</Template>
  <TotalTime>95</TotalTime>
  <Words>741</Words>
  <Application>Microsoft Office PowerPoint</Application>
  <PresentationFormat>Экран (4:3)</PresentationFormat>
  <Paragraphs>203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Книга.</vt:lpstr>
      <vt:lpstr>Слайд 1</vt:lpstr>
      <vt:lpstr>*** Пришла весна! Пришла весна! Ура! Ура! Теплом повеяла она! Бегут ручьи И тает лёд. Нас радует  Птиц прилёт. Зима ушла! Весне- ура! Кольцов Д.  </vt:lpstr>
      <vt:lpstr>Ручей  Днём ручей прекрасен, Нас всех к себе манит! Как сильно он на солнце  Всегда, всегда блестит! Течёт, течёт, не зная Усталости своей. И как мы не старались Поймать его скорей, Он вдаль бежит шутливо, И мы бежим за ним Кораблики пускать. Вот так бы наше детство Из рук не выпускать!  Бабошина С . 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 Лето. Растаял снег, ушли морозы. И птицы  уж летят издалека. Весна роняет свои слёзы, Пришла к нам летняя пора! А это значит, в шкаф отложим: Перчатки, шапку, пуховик. И школа больше не тревожит,  До осени забудем про дневник! Разбудит солнца луч горячий, Он тихо постучит в окно. И каждый день, как праздник настоящий, Лето, ну наконец- то, ты пришло!  Ермолова С . </vt:lpstr>
      <vt:lpstr>  *** Солнце яркое зашло, Скрылось очень быстро. Днём на небе – красота, А ночью ещё краше!  Иванов К.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СОЦИАЛЬНЫЙ ПРОЕКТ  «Времена года в стихах и рисунках».</dc:title>
  <dc:creator>Анастасия Сергеевна</dc:creator>
  <cp:lastModifiedBy>Пользователь</cp:lastModifiedBy>
  <cp:revision>17</cp:revision>
  <dcterms:created xsi:type="dcterms:W3CDTF">2019-04-17T04:32:34Z</dcterms:created>
  <dcterms:modified xsi:type="dcterms:W3CDTF">2019-10-12T07:49:40Z</dcterms:modified>
</cp:coreProperties>
</file>