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odarokhandmade.ru/forum/uploads/attachment/2013-11/1384970564_0_55cb1_4d63e6f4_xxxl.png" TargetMode="External"/><Relationship Id="rId2" Type="http://schemas.openxmlformats.org/officeDocument/2006/relationships/hyperlink" Target="http://cdn.wallpapersafari.com/79/93/BvS7eV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animatika.narod.ru/RF26_1.htm" TargetMode="External"/><Relationship Id="rId5" Type="http://schemas.openxmlformats.org/officeDocument/2006/relationships/hyperlink" Target="http://img1.liveinternet.ru/images/attach/c/10/111/824/111824383__OverTheMoon_Shape3__Border.png" TargetMode="External"/><Relationship Id="rId4" Type="http://schemas.openxmlformats.org/officeDocument/2006/relationships/hyperlink" Target="https://img-fotki.yandex.ru/get/5104/200418627.81/0_120631_192dfddb_XL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71600" y="4594461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Автор презентации: Фокина Лидия Петровна,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учитель начальных классов МКОУ «СОШ ст. Евсино»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err="1" smtClean="0">
                <a:solidFill>
                  <a:srgbClr val="7030A0"/>
                </a:solidFill>
                <a:cs typeface="Arial" charset="0"/>
              </a:rPr>
              <a:t>Искитимского</a:t>
            </a: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 района  Новосибирской области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rgbClr val="7030A0"/>
                </a:solidFill>
                <a:cs typeface="Arial" charset="0"/>
              </a:rPr>
              <a:t>2017</a:t>
            </a:r>
            <a:endParaRPr lang="ru-RU" sz="1600" i="1" dirty="0">
              <a:solidFill>
                <a:srgbClr val="7030A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971600" y="1019344"/>
            <a:ext cx="7200800" cy="286232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36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Викторина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7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«Российская космонавтика»</a:t>
            </a:r>
            <a:endParaRPr lang="ru-RU" sz="72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2" name="Управляющая кнопка: сведения 1">
            <a:hlinkClick r:id="" action="ppaction://hlinkshowjump?jump=lastslide" highlightClick="1"/>
          </p:cNvPr>
          <p:cNvSpPr/>
          <p:nvPr/>
        </p:nvSpPr>
        <p:spPr>
          <a:xfrm>
            <a:off x="251520" y="260648"/>
            <a:ext cx="360000" cy="360040"/>
          </a:xfrm>
          <a:prstGeom prst="actionButtonInformati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У Юрия Гагарина родных братьев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и сестёр было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2733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о</a:t>
            </a:r>
            <a:r>
              <a:rPr lang="ru-RU" sz="2400" b="1" dirty="0" smtClean="0">
                <a:solidFill>
                  <a:srgbClr val="7030A0"/>
                </a:solidFill>
              </a:rPr>
              <a:t>дин брат и одна сестра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4485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д</a:t>
            </a:r>
            <a:r>
              <a:rPr lang="ru-RU" sz="2400" b="1" dirty="0" smtClean="0">
                <a:solidFill>
                  <a:srgbClr val="7030A0"/>
                </a:solidFill>
              </a:rPr>
              <a:t>ва брата и одна сестра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3609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о</a:t>
            </a:r>
            <a:r>
              <a:rPr lang="ru-RU" sz="2400" b="1" dirty="0" smtClean="0">
                <a:solidFill>
                  <a:srgbClr val="7030A0"/>
                </a:solidFill>
              </a:rPr>
              <a:t>дин брат и две сестры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361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 smtClean="0">
                <a:solidFill>
                  <a:srgbClr val="7030A0"/>
                </a:solidFill>
              </a:rPr>
              <a:t>ри брата и две сестры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03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Первый в мире полёт в космос Юрий Гагарин совершил на космическом корабле, который назывался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2733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«Север»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7254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«Восток»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3609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«Юг»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361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«Запад»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49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Ракета, выводившая Юрия Гагарина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в космос, развивала максимальную скорость…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2733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7, 9 км/ч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7254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28 260 км/ч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3609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474 км/ч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361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12 422 км/ч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98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Максимальная высота гагаринского полёта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была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1600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127 км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4" name="chimes.wav"/>
            </a:hlinkClick>
          </p:cNvPr>
          <p:cNvSpPr/>
          <p:nvPr/>
        </p:nvSpPr>
        <p:spPr>
          <a:xfrm>
            <a:off x="974228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327 км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1600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227 км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4228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427 км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04248" y="2348880"/>
            <a:ext cx="1692188" cy="3600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Справка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1988840"/>
            <a:ext cx="6048672" cy="40324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Эта цифра остаётся рекордной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и сегодня. Никто на одноместных кораблях не поднимался выше, чем Юрий Гагарин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9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56368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о</a:t>
            </a:r>
            <a:r>
              <a:rPr lang="ru-RU" sz="2400" b="1" dirty="0" smtClean="0">
                <a:solidFill>
                  <a:srgbClr val="7030A0"/>
                </a:solidFill>
              </a:rPr>
              <a:t>дин оборот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Юрий Гагарин в космическом корабле «Восток» вокруг Земли совершил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5563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т</a:t>
            </a:r>
            <a:r>
              <a:rPr lang="ru-RU" sz="2400" b="1" dirty="0" smtClean="0">
                <a:solidFill>
                  <a:srgbClr val="7030A0"/>
                </a:solidFill>
              </a:rPr>
              <a:t>ри оборота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3609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д</a:t>
            </a:r>
            <a:r>
              <a:rPr lang="ru-RU" sz="2400" b="1" dirty="0" smtClean="0">
                <a:solidFill>
                  <a:srgbClr val="7030A0"/>
                </a:solidFill>
              </a:rPr>
              <a:t>ва оборота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5361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п</a:t>
            </a:r>
            <a:r>
              <a:rPr lang="ru-RU" sz="2400" b="1" dirty="0" smtClean="0">
                <a:solidFill>
                  <a:srgbClr val="7030A0"/>
                </a:solidFill>
              </a:rPr>
              <a:t>ять оборотов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40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После завершения космического полёта Юрий Гагарин приземлился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1600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н</a:t>
            </a:r>
            <a:r>
              <a:rPr lang="ru-RU" sz="2400" b="1" dirty="0" smtClean="0">
                <a:solidFill>
                  <a:srgbClr val="7030A0"/>
                </a:solidFill>
              </a:rPr>
              <a:t>а парашюте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4" name="chimes.wav"/>
            </a:hlinkClick>
          </p:cNvPr>
          <p:cNvSpPr/>
          <p:nvPr/>
        </p:nvSpPr>
        <p:spPr>
          <a:xfrm>
            <a:off x="973352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 спускаемом аппарате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2476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по самолётному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4228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 специальной капсуле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04248" y="2348880"/>
            <a:ext cx="1692188" cy="3600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Справка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1988840"/>
            <a:ext cx="6048672" cy="40324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А за 7 км до земли, в соответствии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с планом полёта, Гагарин катапультировался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66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Совершив первый в мире космический полёт, Юрий Гагарин приземлился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2733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 Свердловской области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4485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 Саратовской области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3609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 Воронежской области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361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 Астраханской области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endshow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37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/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808311"/>
          </a:xfrm>
        </p:spPr>
        <p:txBody>
          <a:bodyPr numCol="1"/>
          <a:lstStyle/>
          <a:p>
            <a:pPr marL="0" indent="0" algn="ctr">
              <a:buNone/>
            </a:pPr>
            <a:r>
              <a:rPr lang="ru-RU" sz="2400" dirty="0">
                <a:hlinkClick r:id="rId2"/>
              </a:rPr>
              <a:t>Фон</a:t>
            </a:r>
            <a:endParaRPr lang="ru-RU" sz="2400" dirty="0"/>
          </a:p>
          <a:p>
            <a:pPr marL="0" indent="0" algn="ctr">
              <a:buNone/>
            </a:pPr>
            <a:r>
              <a:rPr lang="ru-RU" sz="2400" dirty="0">
                <a:hlinkClick r:id="rId3"/>
              </a:rPr>
              <a:t>Ракета   </a:t>
            </a:r>
          </a:p>
          <a:p>
            <a:pPr marL="0" indent="0" algn="ctr">
              <a:buNone/>
            </a:pPr>
            <a:r>
              <a:rPr lang="ru-RU" sz="2400" dirty="0">
                <a:hlinkClick r:id="rId4"/>
              </a:rPr>
              <a:t>Звёзды</a:t>
            </a:r>
            <a:r>
              <a:rPr lang="ru-RU" sz="2400" dirty="0"/>
              <a:t>  </a:t>
            </a:r>
          </a:p>
          <a:p>
            <a:pPr marL="0" indent="0" algn="ctr">
              <a:buNone/>
            </a:pPr>
            <a:r>
              <a:rPr lang="ru-RU" sz="2400" dirty="0">
                <a:hlinkClick r:id="rId5"/>
              </a:rPr>
              <a:t>Цветные </a:t>
            </a:r>
            <a:r>
              <a:rPr lang="ru-RU" sz="2400" dirty="0" smtClean="0">
                <a:hlinkClick r:id="rId5"/>
              </a:rPr>
              <a:t>звёзды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>
                <a:hlinkClick r:id="rId6"/>
              </a:rPr>
              <a:t>Викторина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7" name="Управляющая кнопка: возврат 6">
            <a:hlinkClick r:id="" action="ppaction://hlinkshowjump?jump=lastslideviewed" highlightClick="1"/>
          </p:cNvPr>
          <p:cNvSpPr/>
          <p:nvPr/>
        </p:nvSpPr>
        <p:spPr>
          <a:xfrm>
            <a:off x="8460432" y="6147726"/>
            <a:ext cx="360000" cy="360040"/>
          </a:xfrm>
          <a:prstGeom prst="actionButtonRetur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37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Укажите дату первого в мире полёта человека в космос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2733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4 октября 1957 года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4485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12 апреля 1961 года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3609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6 августа 1961 года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361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12 октября 1961 года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3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Город Гагарин, названный в честь первого космонавта мира, находится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1600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 Московской области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4" name="chimes.wav"/>
            </a:hlinkClick>
          </p:cNvPr>
          <p:cNvSpPr/>
          <p:nvPr/>
        </p:nvSpPr>
        <p:spPr>
          <a:xfrm>
            <a:off x="973352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 </a:t>
            </a:r>
            <a:r>
              <a:rPr lang="ru-RU" sz="2400" b="1" dirty="0" smtClean="0">
                <a:solidFill>
                  <a:srgbClr val="7030A0"/>
                </a:solidFill>
              </a:rPr>
              <a:t>Смоленской области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2476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 </a:t>
            </a:r>
            <a:r>
              <a:rPr lang="ru-RU" sz="2400" b="1" dirty="0" smtClean="0">
                <a:solidFill>
                  <a:srgbClr val="7030A0"/>
                </a:solidFill>
              </a:rPr>
              <a:t>Саратовской области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4228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 </a:t>
            </a:r>
            <a:r>
              <a:rPr lang="ru-RU" sz="2400" b="1" dirty="0" smtClean="0">
                <a:solidFill>
                  <a:srgbClr val="7030A0"/>
                </a:solidFill>
              </a:rPr>
              <a:t>Тамбовской области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04248" y="2348880"/>
            <a:ext cx="1692188" cy="3600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Справка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1988840"/>
            <a:ext cx="6048672" cy="40324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До 1968 года этот город назывался Гжатском. В городе расположен мемориальный музей Ю. А. Гагарина, родившегося в с. Клушино близ бывшего Гжатска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8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На космическом шлеме Юрия Гагарина была </a:t>
            </a:r>
            <a:r>
              <a:rPr lang="ru-RU" sz="3600" b="1" dirty="0" smtClean="0">
                <a:solidFill>
                  <a:srgbClr val="7030A0"/>
                </a:solidFill>
              </a:rPr>
              <a:t>надпись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2733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«Россия»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7254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«СССР»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3609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«РСФСР»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361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«Русь»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01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Во времена исторического полёта Юрий Гагарин был одет в костюм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«СК-1». Эти буквы обозначают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2733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Советский космонавт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7254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Скафандр космонавта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3609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Смелый космонавт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361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Специальный костюм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4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При старте своего корабля Юрий Гагарин сказал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2733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Погнали!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967254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Поехали!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3609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До свидания!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965361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Взлетаю!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90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56368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Кедр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«Хвойный» позывной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Юрия Гагарина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5563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Ель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3609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Сосна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5361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Пихта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4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Первая профессия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у Юрия Гагарина была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1600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учитель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>
            <a:hlinkClick r:id="" action="ppaction://noaction">
              <a:snd r:embed="rId4" name="chimes.wav"/>
            </a:hlinkClick>
          </p:cNvPr>
          <p:cNvSpPr/>
          <p:nvPr/>
        </p:nvSpPr>
        <p:spPr>
          <a:xfrm>
            <a:off x="973352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ф</a:t>
            </a:r>
            <a:r>
              <a:rPr lang="ru-RU" sz="2400" b="1" dirty="0" smtClean="0">
                <a:solidFill>
                  <a:srgbClr val="7030A0"/>
                </a:solidFill>
              </a:rPr>
              <a:t>ормовщик-литейщик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2476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л</a:t>
            </a:r>
            <a:r>
              <a:rPr lang="ru-RU" sz="2400" b="1" dirty="0" smtClean="0">
                <a:solidFill>
                  <a:srgbClr val="7030A0"/>
                </a:solidFill>
              </a:rPr>
              <a:t>ётчик-истребитель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74228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лесник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04248" y="2348880"/>
            <a:ext cx="1692188" cy="3600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Справка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1988840"/>
            <a:ext cx="6048672" cy="40324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Юрий Гагарин окончил ремесленное училище по специальности формовщик-литейщик. Своей рабочей профессией Юрий Алексеевич гордился всю жизнь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1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noaction">
              <a:snd r:embed="rId2" name="chimes.wav"/>
            </a:hlinkClick>
          </p:cNvPr>
          <p:cNvSpPr/>
          <p:nvPr/>
        </p:nvSpPr>
        <p:spPr>
          <a:xfrm>
            <a:off x="956368" y="292494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Алексей Иванович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44016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Отца Юрия Гагарина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звали 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кругленный прямоугольник 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5563" y="436510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Андрей Иванович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Скругленный прямоугольник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3609" y="364502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Александр Сергеевич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Скругленный прямоугольник 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965361" y="5085184"/>
            <a:ext cx="4320480" cy="50405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Антон Петрович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5-конечная звезда 6">
            <a:hlinkClick r:id="" action="ppaction://hlinkshowjump?jump=nextslide"/>
          </p:cNvPr>
          <p:cNvSpPr/>
          <p:nvPr/>
        </p:nvSpPr>
        <p:spPr>
          <a:xfrm>
            <a:off x="8316416" y="5661248"/>
            <a:ext cx="360040" cy="36004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5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4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390</Words>
  <Application>Microsoft Office PowerPoint</Application>
  <PresentationFormat>Экран (4:3)</PresentationFormat>
  <Paragraphs>97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Укажите дату первого в мире полёта человека в космос</vt:lpstr>
      <vt:lpstr>Город Гагарин, названный в честь первого космонавта мира, находится …</vt:lpstr>
      <vt:lpstr>На космическом шлеме Юрия Гагарина была надпись …</vt:lpstr>
      <vt:lpstr>Во времена исторического полёта Юрий Гагарин был одет в костюм  «СК-1». Эти буквы обозначают …</vt:lpstr>
      <vt:lpstr>При старте своего корабля Юрий Гагарин сказал …</vt:lpstr>
      <vt:lpstr>«Хвойный» позывной  Юрия Гагарина …</vt:lpstr>
      <vt:lpstr>Первая профессия  у Юрия Гагарина была …</vt:lpstr>
      <vt:lpstr>Отца Юрия Гагарина  звали …</vt:lpstr>
      <vt:lpstr>У Юрия Гагарина родных братьев  и сестёр было …</vt:lpstr>
      <vt:lpstr>Первый в мире полёт в космос Юрий Гагарин совершил на космическом корабле, который назывался …</vt:lpstr>
      <vt:lpstr>Ракета, выводившая Юрия Гагарина  в космос, развивала максимальную скорость…</vt:lpstr>
      <vt:lpstr>Максимальная высота гагаринского полёта была …</vt:lpstr>
      <vt:lpstr>Юрий Гагарин в космическом корабле «Восток» вокруг Земли совершил …</vt:lpstr>
      <vt:lpstr>После завершения космического полёта Юрий Гагарин приземлился …</vt:lpstr>
      <vt:lpstr>Совершив первый в мире космический полёт, Юрий Гагарин приземлился …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Российская космонавтика</dc:title>
  <dc:creator>Фокина Лидия Петровна</dc:creator>
  <cp:keywords>Викторина</cp:keywords>
  <cp:lastModifiedBy>User</cp:lastModifiedBy>
  <cp:revision>27</cp:revision>
  <dcterms:created xsi:type="dcterms:W3CDTF">2017-02-23T13:11:39Z</dcterms:created>
  <dcterms:modified xsi:type="dcterms:W3CDTF">2017-04-03T13:01:21Z</dcterms:modified>
</cp:coreProperties>
</file>