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3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2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7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8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9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5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58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885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39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CFB0B-E26B-430C-B816-E70AC39C8454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62CED-75A5-45B2-B8BC-E44FBBA20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2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369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пальчиковая гимнастика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4470"/>
            <a:ext cx="10515600" cy="4702493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Лапина Людмила Николаевна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№28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1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860821" cy="340536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руках катаю,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пальчиков верчу.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Непременно каждый пальчик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послушным научу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84971" y="1479176"/>
            <a:ext cx="6016625" cy="3788524"/>
          </a:xfrm>
        </p:spPr>
      </p:pic>
    </p:spTree>
    <p:extLst>
      <p:ext uri="{BB962C8B-B14F-4D97-AF65-F5344CB8AC3E}">
        <p14:creationId xmlns:p14="http://schemas.microsoft.com/office/powerpoint/2010/main" val="383281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6454422" cy="382305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Вертушка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пальцами зажали,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Интересную игрушку, интересную игрушку и зовут её вертушка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её крутите, братцы,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любит она качаться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88275" y="1416227"/>
            <a:ext cx="6016625" cy="3914421"/>
          </a:xfrm>
        </p:spPr>
      </p:pic>
    </p:spTree>
    <p:extLst>
      <p:ext uri="{BB962C8B-B14F-4D97-AF65-F5344CB8AC3E}">
        <p14:creationId xmlns:p14="http://schemas.microsoft.com/office/powerpoint/2010/main" val="4228379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пальчиковая гимнастика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Лапина Людмила Николаевна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№28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12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5" y="50469"/>
            <a:ext cx="12071624" cy="67629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5074"/>
            <a:ext cx="8658578" cy="13338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с предметами для детей.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7600" y="1428926"/>
            <a:ext cx="9144000" cy="4377514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пальчиковых упражнений способствуют развитию тактильной чувствительности и тонкой моторики, а также благоприятно влияет на совершенствование речи, внимания и готовит руку к рисованию и письму. </a:t>
            </a:r>
          </a:p>
          <a:p>
            <a:pPr algn="just">
              <a:lnSpc>
                <a:spcPct val="10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Упражнения разделены на блоки : упражнение и стихотворения. С  маленькими детьми проводим упражнения под присмотром взрослых, так как используются мелкие предметы.</a:t>
            </a:r>
          </a:p>
          <a:p>
            <a:pPr algn="just">
              <a:lnSpc>
                <a:spcPct val="10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Ежедневно занимаясь с ребёнком вы увидите, как ловко начинают работать у него пальчики и ручки, а сопровождая упражнения стихами дети и сами скоро научаться их повторять.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4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fade/>
      </p:transition>
    </mc:Choice>
    <mc:Fallback xmlns="">
      <p:transition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69" y="406401"/>
            <a:ext cx="6786598" cy="343182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взяла горошка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Выложить дорожку,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бегали по ней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 или кошка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57925" y="1271768"/>
            <a:ext cx="5930193" cy="4199466"/>
          </a:xfrm>
        </p:spPr>
      </p:pic>
    </p:spTree>
    <p:extLst>
      <p:ext uri="{BB962C8B-B14F-4D97-AF65-F5344CB8AC3E}">
        <p14:creationId xmlns:p14="http://schemas.microsoft.com/office/powerpoint/2010/main" val="4698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6254044" cy="459069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крупу перебираю,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Мамочке помочь хочу.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 закрытыми глазами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 от гречки отличу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55149" y="1180020"/>
            <a:ext cx="5994047" cy="4364258"/>
          </a:xfrm>
        </p:spPr>
      </p:pic>
    </p:spTree>
    <p:extLst>
      <p:ext uri="{BB962C8B-B14F-4D97-AF65-F5344CB8AC3E}">
        <p14:creationId xmlns:p14="http://schemas.microsoft.com/office/powerpoint/2010/main" val="40610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113" y="365125"/>
            <a:ext cx="7303910" cy="315700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волшебный самолёт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Отправляется в полёт.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планирует над партой,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 а где же наша карта?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40675" y="1523472"/>
            <a:ext cx="5971469" cy="3654775"/>
          </a:xfrm>
        </p:spPr>
      </p:pic>
    </p:spTree>
    <p:extLst>
      <p:ext uri="{BB962C8B-B14F-4D97-AF65-F5344CB8AC3E}">
        <p14:creationId xmlns:p14="http://schemas.microsoft.com/office/powerpoint/2010/main" val="296947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378" y="365125"/>
            <a:ext cx="7281333" cy="3935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Пилот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зажали карандаш,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Отогнулся пальчик наш,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теперь у нас пилот –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Отправляется в полёт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8532" y="1183393"/>
            <a:ext cx="6039202" cy="4402667"/>
          </a:xfrm>
        </p:spPr>
      </p:pic>
    </p:spTree>
    <p:extLst>
      <p:ext uri="{BB962C8B-B14F-4D97-AF65-F5344CB8AC3E}">
        <p14:creationId xmlns:p14="http://schemas.microsoft.com/office/powerpoint/2010/main" val="1398038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822" y="365125"/>
            <a:ext cx="7315200" cy="355211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часы теперь у нас,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Бьют исправно каждый час.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Снизу маятник у них: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Вправо-влево – так да тик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69638" y="1394511"/>
            <a:ext cx="6106935" cy="4048168"/>
          </a:xfrm>
        </p:spPr>
      </p:pic>
    </p:spTree>
    <p:extLst>
      <p:ext uri="{BB962C8B-B14F-4D97-AF65-F5344CB8AC3E}">
        <p14:creationId xmlns:p14="http://schemas.microsoft.com/office/powerpoint/2010/main" val="2255470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05977" cy="46358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горошком</a:t>
            </a: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одна скучала,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горошинок достала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игру начать,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пальчику сказать: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Пальчик, пальчик мой хороший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прижми к столу горошек,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Покрути и покатай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другому передай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65593" y="1343709"/>
            <a:ext cx="6095647" cy="4138479"/>
          </a:xfrm>
        </p:spPr>
      </p:pic>
    </p:spTree>
    <p:extLst>
      <p:ext uri="{BB962C8B-B14F-4D97-AF65-F5344CB8AC3E}">
        <p14:creationId xmlns:p14="http://schemas.microsoft.com/office/powerpoint/2010/main" val="2954912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156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860822" cy="3360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Орехи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Научился два ореха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пальцами держать.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в школе мне поможет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Буквы ровные писать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52705" y="1411443"/>
            <a:ext cx="6129514" cy="4036880"/>
          </a:xfrm>
        </p:spPr>
      </p:pic>
    </p:spTree>
    <p:extLst>
      <p:ext uri="{BB962C8B-B14F-4D97-AF65-F5344CB8AC3E}">
        <p14:creationId xmlns:p14="http://schemas.microsoft.com/office/powerpoint/2010/main" val="3545618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</TotalTime>
  <Words>38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Занимательная пальчиковая гимнастика</vt:lpstr>
      <vt:lpstr>Игры и упражнения с предметами для детей.</vt:lpstr>
      <vt:lpstr>Дорожка Я взяла горошка Выложить дорожку, Чтобы бегали по ней Зайчик или кошка</vt:lpstr>
      <vt:lpstr>Помощник Я крупу перебираю, Мамочке помочь хочу. Я с закрытыми глазами Рис от гречки отличу   </vt:lpstr>
      <vt:lpstr>Самолёт Вот волшебный самолёт Отправляется в полёт. Он планирует над партой, Ну а где же наша карта?</vt:lpstr>
      <vt:lpstr>  Пилот Мы зажали карандаш, Отогнулся пальчик наш, Он теперь у нас пилот – Отправляется в полёт   </vt:lpstr>
      <vt:lpstr>Часы Есть часы теперь у нас, Бьют исправно каждый час. Снизу маятник у них: Вправо-влево – так да тик</vt:lpstr>
      <vt:lpstr>Игра с горошком  Дома я одна скучала, Горсть горошинок достала Прежде чем игру начать, Надо пальчику сказать: Пальчик, пальчик мой хороший Ты прижми к столу горошек, Покрути и покатай И другому передай</vt:lpstr>
      <vt:lpstr>  Орехи Научился два ореха Между пальцами держать.  Это в школе мне поможет  Буквы ровные писать   </vt:lpstr>
      <vt:lpstr>Карандаш Карандаш в руках катаю, Между пальчиков верчу.  Непременно каждый пальчик Быть послушным научу</vt:lpstr>
      <vt:lpstr>  Вертушка Между пальцами зажали, Интересную игрушку, интересную игрушку и зовут её вертушка Вы её крутите, братцы, Очень любит она качаться  </vt:lpstr>
      <vt:lpstr>Занимательная пальчиковая гимнастика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28</dc:creator>
  <cp:lastModifiedBy>Пользователь</cp:lastModifiedBy>
  <cp:revision>15</cp:revision>
  <dcterms:created xsi:type="dcterms:W3CDTF">2019-04-16T10:18:16Z</dcterms:created>
  <dcterms:modified xsi:type="dcterms:W3CDTF">2019-04-17T07:32:30Z</dcterms:modified>
</cp:coreProperties>
</file>