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8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0A12-C772-4415-8078-727CB8253AF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6F56-DE64-4CB3-B98D-A3BDFBDE8F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960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0A12-C772-4415-8078-727CB8253AF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6F56-DE64-4CB3-B98D-A3BDFBDE8F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818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0A12-C772-4415-8078-727CB8253AF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6F56-DE64-4CB3-B98D-A3BDFBDE8F7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5109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0A12-C772-4415-8078-727CB8253AF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6F56-DE64-4CB3-B98D-A3BDFBDE8F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6582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0A12-C772-4415-8078-727CB8253AF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6F56-DE64-4CB3-B98D-A3BDFBDE8F7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3066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0A12-C772-4415-8078-727CB8253AF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6F56-DE64-4CB3-B98D-A3BDFBDE8F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71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0A12-C772-4415-8078-727CB8253AF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6F56-DE64-4CB3-B98D-A3BDFBDE8F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871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0A12-C772-4415-8078-727CB8253AF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6F56-DE64-4CB3-B98D-A3BDFBDE8F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201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0A12-C772-4415-8078-727CB8253AF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6F56-DE64-4CB3-B98D-A3BDFBDE8F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09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0A12-C772-4415-8078-727CB8253AF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6F56-DE64-4CB3-B98D-A3BDFBDE8F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421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0A12-C772-4415-8078-727CB8253AF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6F56-DE64-4CB3-B98D-A3BDFBDE8F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092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0A12-C772-4415-8078-727CB8253AF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6F56-DE64-4CB3-B98D-A3BDFBDE8F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414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0A12-C772-4415-8078-727CB8253AF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6F56-DE64-4CB3-B98D-A3BDFBDE8F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056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0A12-C772-4415-8078-727CB8253AF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6F56-DE64-4CB3-B98D-A3BDFBDE8F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89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0A12-C772-4415-8078-727CB8253AF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6F56-DE64-4CB3-B98D-A3BDFBDE8F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813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0A12-C772-4415-8078-727CB8253AF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6F56-DE64-4CB3-B98D-A3BDFBDE8F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095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B0A12-C772-4415-8078-727CB8253AF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8526F56-DE64-4CB3-B98D-A3BDFBDE8F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067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37DB31-4403-46B5-9E08-CF45296B7D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Н.В. Гоголь </a:t>
            </a:r>
            <a:r>
              <a:rPr lang="en-GB" dirty="0"/>
              <a:t>“</a:t>
            </a:r>
            <a:r>
              <a:rPr lang="ru-RU" dirty="0"/>
              <a:t>Мёртвые души</a:t>
            </a:r>
            <a:r>
              <a:rPr lang="en-GB" dirty="0"/>
              <a:t>”</a:t>
            </a:r>
            <a:br>
              <a:rPr lang="ru-RU" dirty="0"/>
            </a:br>
            <a:r>
              <a:rPr lang="ru-RU" dirty="0"/>
              <a:t>МАНИЛОВ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939705C-9DFC-49A6-9581-6ECE2C8506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214850"/>
          </a:xfrm>
        </p:spPr>
        <p:txBody>
          <a:bodyPr>
            <a:normAutofit/>
          </a:bodyPr>
          <a:lstStyle/>
          <a:p>
            <a:r>
              <a:rPr lang="ru-RU" dirty="0"/>
              <a:t>Авторы:</a:t>
            </a:r>
          </a:p>
          <a:p>
            <a:r>
              <a:rPr lang="ru-RU" dirty="0"/>
              <a:t>Михаил Ильичёв</a:t>
            </a:r>
          </a:p>
        </p:txBody>
      </p:sp>
    </p:spTree>
    <p:extLst>
      <p:ext uri="{BB962C8B-B14F-4D97-AF65-F5344CB8AC3E}">
        <p14:creationId xmlns:p14="http://schemas.microsoft.com/office/powerpoint/2010/main" val="1720908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F0F6F1-9DF2-4CB8-B1F2-3782646A8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Описания деревни </a:t>
            </a:r>
            <a:r>
              <a:rPr lang="ru-RU" dirty="0" err="1"/>
              <a:t>Маниловки</a:t>
            </a:r>
            <a:r>
              <a:rPr lang="ru-RU" dirty="0"/>
              <a:t>:</a:t>
            </a:r>
          </a:p>
        </p:txBody>
      </p:sp>
      <p:pic>
        <p:nvPicPr>
          <p:cNvPr id="1026" name="Picture 2" descr="Mertvye-dush-Usadba-Manilova-Hudozhnik-N-Bazhin">
            <a:extLst>
              <a:ext uri="{FF2B5EF4-FFF2-40B4-BE49-F238E27FC236}">
                <a16:creationId xmlns:a16="http://schemas.microsoft.com/office/drawing/2014/main" id="{6BFA9A08-E4C4-466C-A7C1-17CE0BB36B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466" y="2387599"/>
            <a:ext cx="7992536" cy="299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412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28237F-9683-40DB-A582-A027FBB72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Описания дома Манилова: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6BE9D3-87E5-4F75-8B29-1383823C08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"...В доме его чего-нибудь вечно недоставало: в гостиной стояла прекрасная мебель, обтянутая щегольской шелковой материей, которая, верно, стоила весьма недешево; но на два кресла ее недостало, и кресла стояли обтянуты просто рогожею...   </a:t>
            </a:r>
          </a:p>
          <a:p>
            <a:r>
              <a:rPr lang="ru-RU" dirty="0"/>
              <a:t>В иной комнате и вовсе не было мебели... Ввечеру подавался на стол очень щегольской подсвечник... и рядом с ним ставился какой-то просто медный инвалид... хотя этого не замечал ни хозяин, ни хозяйка, ни слуги..."</a:t>
            </a:r>
          </a:p>
        </p:txBody>
      </p:sp>
    </p:spTree>
    <p:extLst>
      <p:ext uri="{BB962C8B-B14F-4D97-AF65-F5344CB8AC3E}">
        <p14:creationId xmlns:p14="http://schemas.microsoft.com/office/powerpoint/2010/main" val="1043515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42B65E-CA59-43A1-81A4-31344ABC6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Имя Манилов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62A98B-D1E7-43E7-A13F-98E54971A3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Фамилия образована от крестильного имени Мануил (</a:t>
            </a:r>
            <a:r>
              <a:rPr lang="ru-RU" sz="2000" dirty="0" err="1"/>
              <a:t>др.евр</a:t>
            </a:r>
            <a:r>
              <a:rPr lang="ru-RU" sz="2000" dirty="0"/>
              <a:t>. </a:t>
            </a:r>
            <a:r>
              <a:rPr lang="ru-RU" sz="2000" dirty="0" err="1"/>
              <a:t>emmanuel</a:t>
            </a:r>
            <a:r>
              <a:rPr lang="ru-RU" sz="2000" dirty="0"/>
              <a:t> - с нами бог) по схеме Мануил&gt;Манил. </a:t>
            </a:r>
            <a:br>
              <a:rPr lang="ru-RU" sz="2000" dirty="0"/>
            </a:br>
            <a:endParaRPr lang="ru-RU" sz="2000" dirty="0"/>
          </a:p>
          <a:p>
            <a:r>
              <a:rPr lang="ru-RU" sz="2000" dirty="0"/>
              <a:t>Фамилия Манилов пошла от Манить, Обманывать, Лгать</a:t>
            </a:r>
            <a:r>
              <a:rPr lang="en-GB" sz="2000" dirty="0"/>
              <a:t>.</a:t>
            </a:r>
            <a:r>
              <a:rPr lang="ru-RU" sz="2000" dirty="0"/>
              <a:t> Фамилия зародилась ещё в 17 веке. В поэме Гоголя «Мертвые души» фамилия приобрела значения мечтателя.</a:t>
            </a:r>
          </a:p>
        </p:txBody>
      </p:sp>
    </p:spTree>
    <p:extLst>
      <p:ext uri="{BB962C8B-B14F-4D97-AF65-F5344CB8AC3E}">
        <p14:creationId xmlns:p14="http://schemas.microsoft.com/office/powerpoint/2010/main" val="387340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>
            <a:extLst>
              <a:ext uri="{FF2B5EF4-FFF2-40B4-BE49-F238E27FC236}">
                <a16:creationId xmlns:a16="http://schemas.microsoft.com/office/drawing/2014/main" id="{5EA39187-0197-4C1D-BE4A-06B353C7B2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9E0FD730-D6BC-440A-89CF-7AA0C22C2F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31382DE6-64CB-4577-89E8-47941290A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23">
              <a:extLst>
                <a:ext uri="{FF2B5EF4-FFF2-40B4-BE49-F238E27FC236}">
                  <a16:creationId xmlns:a16="http://schemas.microsoft.com/office/drawing/2014/main" id="{3ABD17EF-A676-4770-A8C8-E83BA02300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Rectangle 25">
              <a:extLst>
                <a:ext uri="{FF2B5EF4-FFF2-40B4-BE49-F238E27FC236}">
                  <a16:creationId xmlns:a16="http://schemas.microsoft.com/office/drawing/2014/main" id="{380D4582-A9DE-4A6E-8537-EFC4F860C3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77">
              <a:extLst>
                <a:ext uri="{FF2B5EF4-FFF2-40B4-BE49-F238E27FC236}">
                  <a16:creationId xmlns:a16="http://schemas.microsoft.com/office/drawing/2014/main" id="{D66B8CF3-0959-4E8D-8F3A-AF62F21D99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27">
              <a:extLst>
                <a:ext uri="{FF2B5EF4-FFF2-40B4-BE49-F238E27FC236}">
                  <a16:creationId xmlns:a16="http://schemas.microsoft.com/office/drawing/2014/main" id="{97D4D559-2783-4E84-BB73-7F51D02357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Rectangle 28">
              <a:extLst>
                <a:ext uri="{FF2B5EF4-FFF2-40B4-BE49-F238E27FC236}">
                  <a16:creationId xmlns:a16="http://schemas.microsoft.com/office/drawing/2014/main" id="{8834FE36-E841-40B5-9465-1CFC99ED55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Rectangle 29">
              <a:extLst>
                <a:ext uri="{FF2B5EF4-FFF2-40B4-BE49-F238E27FC236}">
                  <a16:creationId xmlns:a16="http://schemas.microsoft.com/office/drawing/2014/main" id="{1A4197A1-AE79-4DC1-9E3A-845B40BA8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" name="Isosceles Triangle 81">
              <a:extLst>
                <a:ext uri="{FF2B5EF4-FFF2-40B4-BE49-F238E27FC236}">
                  <a16:creationId xmlns:a16="http://schemas.microsoft.com/office/drawing/2014/main" id="{326F6688-CBD0-42EE-9B90-25100FE89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3" name="Isosceles Triangle 82">
              <a:extLst>
                <a:ext uri="{FF2B5EF4-FFF2-40B4-BE49-F238E27FC236}">
                  <a16:creationId xmlns:a16="http://schemas.microsoft.com/office/drawing/2014/main" id="{EF23F9BB-FC2E-48BA-8E63-A4436C28DA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EFCAC3-C137-49BE-A9D1-DB3ECE836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567" y="775298"/>
            <a:ext cx="8288035" cy="109665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ru-RU" sz="4800" dirty="0"/>
              <a:t>Портрет</a:t>
            </a:r>
            <a:endParaRPr lang="en-US" sz="4800" dirty="0"/>
          </a:p>
        </p:txBody>
      </p:sp>
      <p:pic>
        <p:nvPicPr>
          <p:cNvPr id="2052" name="Picture 4" descr="manilov-harakteristika-mertvye-dushi-gogol">
            <a:extLst>
              <a:ext uri="{FF2B5EF4-FFF2-40B4-BE49-F238E27FC236}">
                <a16:creationId xmlns:a16="http://schemas.microsoft.com/office/drawing/2014/main" id="{6E287050-CB26-4E0D-9B53-6F4A29BB1B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30" r="1" b="7816"/>
          <a:stretch/>
        </p:blipFill>
        <p:spPr bwMode="auto">
          <a:xfrm>
            <a:off x="879109" y="2655713"/>
            <a:ext cx="4029716" cy="363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manilov-harakteristika-mertvye-dushi">
            <a:extLst>
              <a:ext uri="{FF2B5EF4-FFF2-40B4-BE49-F238E27FC236}">
                <a16:creationId xmlns:a16="http://schemas.microsoft.com/office/drawing/2014/main" id="{C09A3568-6C04-4846-81A7-79705B2DF2D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96"/>
          <a:stretch/>
        </p:blipFill>
        <p:spPr bwMode="auto">
          <a:xfrm>
            <a:off x="5244287" y="2655713"/>
            <a:ext cx="4029716" cy="363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7981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FF191F-1A59-4890-8053-6E6E89812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Итог диалога Чичикова с Маниловым</a:t>
            </a:r>
          </a:p>
        </p:txBody>
      </p:sp>
      <p:pic>
        <p:nvPicPr>
          <p:cNvPr id="3074" name="Picture 2" descr="AttÄlu rezultÄti vaicÄjumam âÑÐ¸ÑÐ¸ÐºÐ¾Ð² Ð¸ Ð¼Ð°Ð½Ð¸Ð»Ð¾Ð² Ð² ÐºÐ°Ð±Ð¸Ð½ÐµÑÐµâ">
            <a:extLst>
              <a:ext uri="{FF2B5EF4-FFF2-40B4-BE49-F238E27FC236}">
                <a16:creationId xmlns:a16="http://schemas.microsoft.com/office/drawing/2014/main" id="{4EAB5450-581A-4BF4-B305-FFD23B15DA8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396" y="2160588"/>
            <a:ext cx="5819245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6924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93CCC9-A5ED-43F8-8426-4CFBB8D59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8175"/>
          </a:xfrm>
        </p:spPr>
      </p:pic>
    </p:spTree>
    <p:extLst>
      <p:ext uri="{BB962C8B-B14F-4D97-AF65-F5344CB8AC3E}">
        <p14:creationId xmlns:p14="http://schemas.microsoft.com/office/powerpoint/2010/main" val="353519822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93</Words>
  <Application>Microsoft Office PowerPoint</Application>
  <PresentationFormat>Широкоэкранный</PresentationFormat>
  <Paragraphs>12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Аспект</vt:lpstr>
      <vt:lpstr>Н.В. Гоголь “Мёртвые души” МАНИЛОВ</vt:lpstr>
      <vt:lpstr>Описания деревни Маниловки:</vt:lpstr>
      <vt:lpstr>Описания дома Манилова:</vt:lpstr>
      <vt:lpstr>Имя Манилов</vt:lpstr>
      <vt:lpstr>Портрет</vt:lpstr>
      <vt:lpstr>Итог диалога Чичикова с Маниловым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Н.В. Гоголь “Мёртвые души” МАНИЛОВ</dc:title>
  <dc:creator>Михаил Ильичёв</dc:creator>
  <cp:lastModifiedBy>Mihails Iļjičevs</cp:lastModifiedBy>
  <cp:revision>4</cp:revision>
  <dcterms:created xsi:type="dcterms:W3CDTF">2019-09-13T19:24:47Z</dcterms:created>
  <dcterms:modified xsi:type="dcterms:W3CDTF">2019-10-12T18:54:35Z</dcterms:modified>
</cp:coreProperties>
</file>