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230" r:id="rId1"/>
  </p:sldMasterIdLst>
  <p:sldIdLst>
    <p:sldId id="256" r:id="rId2"/>
    <p:sldId id="257" r:id="rId3"/>
    <p:sldId id="268" r:id="rId4"/>
    <p:sldId id="270" r:id="rId5"/>
    <p:sldId id="285" r:id="rId6"/>
    <p:sldId id="288" r:id="rId7"/>
    <p:sldId id="286" r:id="rId8"/>
    <p:sldId id="266" r:id="rId9"/>
    <p:sldId id="284" r:id="rId10"/>
    <p:sldId id="273" r:id="rId11"/>
    <p:sldId id="276" r:id="rId12"/>
    <p:sldId id="275" r:id="rId13"/>
    <p:sldId id="274" r:id="rId14"/>
    <p:sldId id="283" r:id="rId15"/>
    <p:sldId id="277" r:id="rId16"/>
    <p:sldId id="281" r:id="rId17"/>
    <p:sldId id="28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D6D100"/>
    <a:srgbClr val="B0AC00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6803" autoAdjust="0"/>
  </p:normalViewPr>
  <p:slideViewPr>
    <p:cSldViewPr>
      <p:cViewPr>
        <p:scale>
          <a:sx n="120" d="100"/>
          <a:sy n="120" d="100"/>
        </p:scale>
        <p:origin x="-137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D03DC2-EB87-4AC5-8B6B-2CC355DD2671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7992F2-765E-4ACB-9F55-144214D13D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35D42C-D225-4F72-8DAE-2C47C59E047D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73665E-3E2C-4892-8F8E-7DDE305352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4F2E27-2D48-4E81-8E8C-C0A26BA202B2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507B8-7735-4363-868F-64670099C8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E3DEC9-1B60-49F7-A9D4-2A3CD26C9B9B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604243-D6B5-464B-8A9A-778267EE92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DBB4A5-E713-4542-A618-9CD6FAF3E18F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54D6C-770C-4CEE-BA83-BF8DFDCA1B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F6980F-7942-45BC-B904-74E7B9265774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5B37FF-AF82-415D-955D-37B33FC298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1F3538-CB6E-4F17-95F3-6AE278148551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B19D44-E09B-4430-887F-1322DDD2E6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CBD055-0797-42F6-A2CA-F48AC4F9E073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71415-D971-42D6-A8A9-8A153F358D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1C8967-0510-43E3-9684-95FCB4967AE5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6FD5B9-2A12-47C3-9F66-17572D561B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3C1403-62B5-42F2-94E2-AFC0511B3780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52E2E6-88B3-40CF-9D8A-D6A8119F30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A7FCD-BD19-4891-A127-DF5083974C98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FFBEE4A-505D-494E-8CF0-A33DF187F1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A8124C9-CC00-455F-AEB8-CA67A654827A}" type="datetimeFigureOut">
              <a:rPr lang="ru-RU" smtClean="0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B367890-C3B2-4026-BE99-E8F5F3FBD3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1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«Массаж и самомассаж  в коррекционно-оздоровительной работе</a:t>
            </a:r>
            <a:br>
              <a:rPr lang="ru-RU" dirty="0" smtClean="0"/>
            </a:br>
            <a:r>
              <a:rPr lang="ru-RU" dirty="0" smtClean="0"/>
              <a:t> с детьми с ОВЗ и инвалидностью»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941168"/>
            <a:ext cx="7854696" cy="1584176"/>
          </a:xfrm>
        </p:spPr>
        <p:txBody>
          <a:bodyPr/>
          <a:lstStyle/>
          <a:p>
            <a:r>
              <a:rPr lang="ru-RU" dirty="0" smtClean="0"/>
              <a:t>Каргина Ирина Викторовна</a:t>
            </a:r>
          </a:p>
          <a:p>
            <a:r>
              <a:rPr lang="ru-RU" dirty="0" smtClean="0"/>
              <a:t>Воспитатель  МБДОУ д</a:t>
            </a:r>
            <a:r>
              <a:rPr lang="en-US" dirty="0" smtClean="0"/>
              <a:t>/</a:t>
            </a:r>
            <a:r>
              <a:rPr lang="ru-RU" dirty="0" smtClean="0"/>
              <a:t>с №8</a:t>
            </a:r>
          </a:p>
          <a:p>
            <a:r>
              <a:rPr lang="ru-RU" dirty="0" smtClean="0"/>
              <a:t>город Североморск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858180" cy="441970"/>
          </a:xfrm>
        </p:spPr>
        <p:txBody>
          <a:bodyPr/>
          <a:lstStyle/>
          <a:p>
            <a:pPr algn="ctr"/>
            <a:r>
              <a:rPr lang="ru-RU" sz="3600" b="1" dirty="0" err="1" smtClean="0">
                <a:solidFill>
                  <a:schemeClr val="accent1"/>
                </a:solidFill>
                <a:latin typeface="+mn-lt"/>
              </a:rPr>
              <a:t>Самомассаж</a:t>
            </a:r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> рук</a:t>
            </a:r>
            <a:endParaRPr lang="ru-RU" sz="36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504" y="764704"/>
            <a:ext cx="8856984" cy="561662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                                                                                                   </a:t>
            </a:r>
          </a:p>
          <a:p>
            <a:pPr lvl="0"/>
            <a:r>
              <a:rPr lang="ru-RU" sz="3200" dirty="0" smtClean="0"/>
              <a:t> </a:t>
            </a:r>
            <a:r>
              <a:rPr lang="ru-RU" sz="2900" dirty="0" smtClean="0"/>
              <a:t>1. </a:t>
            </a:r>
            <a:r>
              <a:rPr lang="ru-RU" sz="2900" b="1" dirty="0" smtClean="0"/>
              <a:t>«Ручки греем»</a:t>
            </a:r>
            <a:r>
              <a:rPr lang="ru-RU" sz="2900" dirty="0" smtClean="0"/>
              <a:t> - упражнение выполняется по внешней стороне ладони.                    </a:t>
            </a:r>
          </a:p>
          <a:p>
            <a:r>
              <a:rPr lang="ru-RU" sz="2900" b="1" dirty="0" smtClean="0"/>
              <a:t>    Очень холодно зимой,    </a:t>
            </a:r>
          </a:p>
          <a:p>
            <a:r>
              <a:rPr lang="ru-RU" sz="2900" b="1" dirty="0" smtClean="0"/>
              <a:t>    Мёрзнут ручки – ой,  </a:t>
            </a:r>
          </a:p>
          <a:p>
            <a:r>
              <a:rPr lang="ru-RU" sz="2900" b="1" dirty="0" smtClean="0"/>
              <a:t>     Надо их погреть,        </a:t>
            </a:r>
          </a:p>
          <a:p>
            <a:r>
              <a:rPr lang="ru-RU" sz="2900" b="1" dirty="0" smtClean="0"/>
              <a:t>    Посильнее растереть.</a:t>
            </a:r>
          </a:p>
          <a:p>
            <a:r>
              <a:rPr lang="ru-RU" sz="2900" b="1" dirty="0" smtClean="0"/>
              <a:t>      2. «Добываем огонь» </a:t>
            </a:r>
            <a:r>
              <a:rPr lang="ru-RU" sz="2900" dirty="0" smtClean="0"/>
              <a:t>- энергично растирать ладони друг о друга, чтоб стало горячо</a:t>
            </a:r>
          </a:p>
          <a:p>
            <a:r>
              <a:rPr lang="ru-RU" sz="2900" b="1" dirty="0" smtClean="0"/>
              <a:t>     Мы как древние индейцы</a:t>
            </a:r>
          </a:p>
          <a:p>
            <a:r>
              <a:rPr lang="ru-RU" sz="2900" b="1" dirty="0" smtClean="0"/>
              <a:t>     Добываем огонёк:</a:t>
            </a:r>
          </a:p>
          <a:p>
            <a:r>
              <a:rPr lang="ru-RU" sz="2900" b="1" dirty="0" smtClean="0"/>
              <a:t>     Сильно палочку покрутим – </a:t>
            </a:r>
          </a:p>
          <a:p>
            <a:r>
              <a:rPr lang="ru-RU" sz="2900" b="1" dirty="0" smtClean="0"/>
              <a:t>     И огонь себе добудем.</a:t>
            </a:r>
          </a:p>
          <a:p>
            <a:pPr lvl="0"/>
            <a:r>
              <a:rPr lang="ru-RU" sz="2900" b="1" dirty="0" smtClean="0"/>
              <a:t>3. «Братцы»</a:t>
            </a:r>
            <a:r>
              <a:rPr lang="ru-RU" sz="2900" dirty="0" smtClean="0"/>
              <a:t> - обеими руками одновременно растирать о большие пальцы по очереди (с указательного пальца по мизинец), растирание каждого пальчика по 2 раза.</a:t>
            </a:r>
          </a:p>
          <a:p>
            <a:r>
              <a:rPr lang="ru-RU" sz="2900" b="1" dirty="0" smtClean="0"/>
              <a:t>    Ну-ка, братцы, кто сильнее?</a:t>
            </a:r>
          </a:p>
          <a:p>
            <a:r>
              <a:rPr lang="ru-RU" sz="2900" b="1" dirty="0" smtClean="0"/>
              <a:t>     Кто из вас поздоровее?</a:t>
            </a:r>
          </a:p>
          <a:p>
            <a:r>
              <a:rPr lang="ru-RU" sz="2900" b="1" dirty="0" smtClean="0"/>
              <a:t>    Все вы, братцы, молодцы,</a:t>
            </a:r>
          </a:p>
          <a:p>
            <a:r>
              <a:rPr lang="ru-RU" sz="2900" b="1" dirty="0" smtClean="0"/>
              <a:t>     Просто чудо – удальцы!</a:t>
            </a:r>
          </a:p>
          <a:p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029604" cy="504056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ru-RU" sz="3600" b="1" dirty="0">
                <a:solidFill>
                  <a:schemeClr val="accent1"/>
                </a:solidFill>
              </a:rPr>
              <a:t/>
            </a:r>
            <a:br>
              <a:rPr lang="ru-RU" sz="3600" b="1" dirty="0">
                <a:solidFill>
                  <a:schemeClr val="accent1"/>
                </a:solidFill>
              </a:rPr>
            </a:br>
            <a:r>
              <a:rPr lang="ru-RU" sz="3600" b="1" dirty="0" smtClean="0">
                <a:solidFill>
                  <a:schemeClr val="accent1"/>
                </a:solidFill>
              </a:rPr>
              <a:t>Оздоровительный   массаж</a:t>
            </a:r>
            <a:r>
              <a:rPr lang="ru-RU" sz="3600" b="1" dirty="0">
                <a:solidFill>
                  <a:schemeClr val="accent1"/>
                </a:solidFill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</a:rPr>
              <a:t>тела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836712"/>
            <a:ext cx="8640960" cy="590465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Чтобы не зевать от скуки  </a:t>
            </a:r>
            <a:r>
              <a:rPr lang="ru-RU" sz="1600" dirty="0" smtClean="0"/>
              <a:t>(движения выполняются по тексту)</a:t>
            </a:r>
          </a:p>
          <a:p>
            <a:r>
              <a:rPr lang="ru-RU" sz="1600" b="1" dirty="0" smtClean="0"/>
              <a:t>Встали и потёрли руки.</a:t>
            </a:r>
          </a:p>
          <a:p>
            <a:r>
              <a:rPr lang="ru-RU" sz="1600" b="1" dirty="0" smtClean="0"/>
              <a:t>А затем ладошкой в лоб</a:t>
            </a:r>
          </a:p>
          <a:p>
            <a:r>
              <a:rPr lang="ru-RU" sz="1600" b="1" dirty="0" smtClean="0"/>
              <a:t>Хлоп-хлоп-хлоп.</a:t>
            </a:r>
          </a:p>
          <a:p>
            <a:r>
              <a:rPr lang="ru-RU" sz="1600" b="1" dirty="0" smtClean="0"/>
              <a:t>Щёки заскучали тоже</a:t>
            </a:r>
          </a:p>
          <a:p>
            <a:r>
              <a:rPr lang="ru-RU" sz="1600" b="1" dirty="0" smtClean="0"/>
              <a:t>Мы и их похлопать можем.</a:t>
            </a:r>
          </a:p>
          <a:p>
            <a:r>
              <a:rPr lang="ru-RU" sz="1600" b="1" dirty="0" smtClean="0"/>
              <a:t>Ну-ка, дружно не зевать</a:t>
            </a:r>
          </a:p>
          <a:p>
            <a:r>
              <a:rPr lang="ru-RU" sz="1600" b="1" dirty="0" smtClean="0"/>
              <a:t>Раз, два, три, четыре, пять.</a:t>
            </a:r>
          </a:p>
          <a:p>
            <a:r>
              <a:rPr lang="ru-RU" sz="1600" b="1" dirty="0" smtClean="0"/>
              <a:t>Вот и шея, ну-ка, живо</a:t>
            </a:r>
          </a:p>
          <a:p>
            <a:r>
              <a:rPr lang="ru-RU" sz="1600" b="1" dirty="0" smtClean="0"/>
              <a:t>Переходим на загривок.</a:t>
            </a:r>
          </a:p>
          <a:p>
            <a:r>
              <a:rPr lang="ru-RU" sz="1600" b="1" dirty="0" smtClean="0"/>
              <a:t>А теперь уже гляди</a:t>
            </a:r>
          </a:p>
          <a:p>
            <a:r>
              <a:rPr lang="ru-RU" sz="1600" b="1" dirty="0" smtClean="0"/>
              <a:t>Добрались и до груди,</a:t>
            </a:r>
          </a:p>
          <a:p>
            <a:r>
              <a:rPr lang="ru-RU" sz="1600" b="1" dirty="0" smtClean="0"/>
              <a:t>Постучим по ней на славу,</a:t>
            </a:r>
          </a:p>
          <a:p>
            <a:r>
              <a:rPr lang="ru-RU" sz="1600" b="1" dirty="0" smtClean="0"/>
              <a:t>Сверху, снизу, слева, справа.</a:t>
            </a:r>
          </a:p>
          <a:p>
            <a:r>
              <a:rPr lang="ru-RU" sz="1600" b="1" dirty="0" smtClean="0"/>
              <a:t>Постучим и тут и там,</a:t>
            </a:r>
          </a:p>
          <a:p>
            <a:r>
              <a:rPr lang="ru-RU" sz="1600" b="1" dirty="0" smtClean="0"/>
              <a:t>И немного по бокам.</a:t>
            </a:r>
          </a:p>
          <a:p>
            <a:r>
              <a:rPr lang="ru-RU" sz="1600" b="1" dirty="0" smtClean="0"/>
              <a:t>Не скучать и не лениться!</a:t>
            </a:r>
          </a:p>
          <a:p>
            <a:r>
              <a:rPr lang="ru-RU" sz="1600" b="1" dirty="0" smtClean="0"/>
              <a:t>Перешли на поясницу.</a:t>
            </a:r>
          </a:p>
          <a:p>
            <a:r>
              <a:rPr lang="ru-RU" sz="1600" b="1" dirty="0" smtClean="0"/>
              <a:t>Чуть нагнулись, ровно дышим,</a:t>
            </a:r>
          </a:p>
          <a:p>
            <a:r>
              <a:rPr lang="ru-RU" sz="1600" b="1" dirty="0" smtClean="0"/>
              <a:t>Хлопаем как можно выше.</a:t>
            </a:r>
          </a:p>
          <a:p>
            <a:r>
              <a:rPr lang="ru-RU" sz="1600" dirty="0" smtClean="0"/>
              <a:t> 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6796870" cy="393332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Самомассаж «Лепим ушки»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124744"/>
            <a:ext cx="4824536" cy="554461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Лепим, лепим ушки детям и зверюшкам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(разминаются ушные раковины сверху вниз и снизу вверх).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Чуткому зайчонку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(потянуть за уши вверх),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Мудрому слоненку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(потянуть за мочки ушей вниз).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Веселой обезьянке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(потянуть за уши в стороны).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Собачке Каштанке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(взять сверху за уши и опустить их вниз).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себе слепили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(разминать уши движением сверху вниз).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ушками погладили (поглаживающим движением указательного пальца провести за ушными раковинами).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Ладошками приладили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(поглаживающим круговым движением провести по ушам ладонями).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029604" cy="623666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Массаж  спины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268760"/>
            <a:ext cx="8424936" cy="532859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Дождик бегает по крыше-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Бом! Бом! Бом!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похлопывают друг друга по спине).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весёлой звонкой крыше-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Бом! Бом! Бом!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Постукивают пальцами).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Дома, дома посидите,-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Бом! Бом! Бом!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Никуда не выходите.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Бом! Бом! Бом!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уйду- тогда гуляйте.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Бом! Бом! Бом!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Поколачивают кулачками).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Дождик бегает по крыше-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Бом! Бом! Бом!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весёлой звонкой крыше-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Бом! Бом! Бом!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Поглаживают).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5040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Игры-массажи с «ёжиками» - мячиками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9218" name="Picture 2" descr="C:\Users\1\Desktop\Массаж\DSC0607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7219" t="-516" r="2312" b="10377"/>
          <a:stretch/>
        </p:blipFill>
        <p:spPr bwMode="auto">
          <a:xfrm>
            <a:off x="214282" y="1714488"/>
            <a:ext cx="5029443" cy="3971090"/>
          </a:xfrm>
          <a:prstGeom prst="rect">
            <a:avLst/>
          </a:prstGeom>
          <a:noFill/>
        </p:spPr>
      </p:pic>
      <p:pic>
        <p:nvPicPr>
          <p:cNvPr id="9220" name="Picture 4" descr="C:\Users\1\Desktop\midd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285992"/>
            <a:ext cx="369514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20" y="1000108"/>
            <a:ext cx="457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+mn-lt"/>
              </a:rPr>
              <a:t>     Испечем мы каравай</a:t>
            </a:r>
          </a:p>
          <a:p>
            <a:r>
              <a:rPr lang="ru-RU" dirty="0" smtClean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Месим, месим тесто,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(</a:t>
            </a:r>
            <a:r>
              <a:rPr lang="ru-RU" sz="2400" i="1" dirty="0" smtClean="0">
                <a:latin typeface="+mn-lt"/>
              </a:rPr>
              <a:t>Сжимаем мяч, мяч в правой руке)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Есть в печи место.</a:t>
            </a:r>
            <a:br>
              <a:rPr lang="ru-RU" sz="2400" dirty="0" smtClean="0">
                <a:latin typeface="+mn-lt"/>
              </a:rPr>
            </a:br>
            <a:r>
              <a:rPr lang="ru-RU" sz="2000" i="1" dirty="0" smtClean="0">
                <a:latin typeface="+mn-lt"/>
              </a:rPr>
              <a:t>(перекидываем в левую руку и сжимаем)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Испечем мы каравай,</a:t>
            </a:r>
            <a:br>
              <a:rPr lang="ru-RU" sz="2400" dirty="0" smtClean="0">
                <a:latin typeface="+mn-lt"/>
              </a:rPr>
            </a:br>
            <a:r>
              <a:rPr lang="ru-RU" sz="2400" i="1" dirty="0" smtClean="0">
                <a:latin typeface="+mn-lt"/>
              </a:rPr>
              <a:t>(</a:t>
            </a:r>
            <a:r>
              <a:rPr lang="ru-RU" sz="2000" i="1" dirty="0" smtClean="0">
                <a:latin typeface="+mn-lt"/>
              </a:rPr>
              <a:t>несколько раз энергично сжимаем мяч обеими руками</a:t>
            </a:r>
            <a:r>
              <a:rPr lang="ru-RU" sz="2400" i="1" dirty="0" smtClean="0">
                <a:latin typeface="+mn-lt"/>
              </a:rPr>
              <a:t>)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Перекидывай , валяй!</a:t>
            </a:r>
            <a:br>
              <a:rPr lang="ru-RU" sz="2400" dirty="0" smtClean="0">
                <a:latin typeface="+mn-lt"/>
              </a:rPr>
            </a:br>
            <a:r>
              <a:rPr lang="ru-RU" sz="2000" i="1" dirty="0" smtClean="0">
                <a:latin typeface="+mn-lt"/>
              </a:rPr>
              <a:t>( катаем мяч между ладошками)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400552" cy="578344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       </a:t>
            </a:r>
            <a:r>
              <a:rPr lang="ru-RU" b="1" dirty="0" smtClean="0">
                <a:solidFill>
                  <a:srgbClr val="0070C0"/>
                </a:solidFill>
              </a:rPr>
              <a:t>Колючий еж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Гладь мои ладошки , еж!</a:t>
            </a:r>
            <a:br>
              <a:rPr lang="ru-RU" dirty="0" smtClean="0"/>
            </a:br>
            <a:r>
              <a:rPr lang="ru-RU" dirty="0" smtClean="0"/>
              <a:t>Ты колючий, ну и что ж?</a:t>
            </a:r>
            <a:br>
              <a:rPr lang="ru-RU" dirty="0" smtClean="0"/>
            </a:br>
            <a:r>
              <a:rPr lang="ru-RU" dirty="0" smtClean="0"/>
              <a:t>Я хочу тебя погладить!</a:t>
            </a:r>
            <a:br>
              <a:rPr lang="ru-RU" dirty="0" smtClean="0"/>
            </a:br>
            <a:r>
              <a:rPr lang="ru-RU" dirty="0" smtClean="0"/>
              <a:t>Я хочу с тобой поладить!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(Катаем мячик между ладошками, гладим его,</a:t>
            </a:r>
            <a:br>
              <a:rPr lang="ru-RU" i="1" dirty="0" smtClean="0"/>
            </a:br>
            <a:r>
              <a:rPr lang="ru-RU" i="1" dirty="0" smtClean="0"/>
              <a:t>дотрагиваемся пальцами до отдельных "колючек".</a:t>
            </a:r>
            <a:br>
              <a:rPr lang="ru-RU" i="1" dirty="0" smtClean="0"/>
            </a:br>
            <a:r>
              <a:rPr lang="ru-RU" i="1" dirty="0" smtClean="0"/>
              <a:t>Можно катать стопой по полу, заменив "ладошки"</a:t>
            </a:r>
            <a:br>
              <a:rPr lang="ru-RU" i="1" dirty="0" smtClean="0"/>
            </a:br>
            <a:r>
              <a:rPr lang="ru-RU" i="1" dirty="0" smtClean="0"/>
              <a:t>на "ножки", делать массаж тела, называя все соответственно)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506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Итоги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sz="2800" dirty="0" smtClean="0"/>
              <a:t>Снизилась заболеваемость, укрепилось физическое и психическое здоровье детей с особыми образовательными потребностями;</a:t>
            </a:r>
          </a:p>
          <a:p>
            <a:r>
              <a:rPr lang="ru-RU" sz="2800" dirty="0" smtClean="0"/>
              <a:t>-Произошли  позитивные изменения в развитии двигательных навыков и психических функций;</a:t>
            </a:r>
          </a:p>
          <a:p>
            <a:r>
              <a:rPr lang="ru-RU" sz="2800" dirty="0" smtClean="0"/>
              <a:t>- Познакомились с правилами </a:t>
            </a:r>
          </a:p>
          <a:p>
            <a:pPr>
              <a:buNone/>
            </a:pPr>
            <a:r>
              <a:rPr lang="ru-RU" sz="2800" dirty="0" smtClean="0"/>
              <a:t>здорового образа жизни.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10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3891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создание  у детей с ОВЗ и инвалидностью устойчивой мотивации и потребности в сохранении  здоровья,  формирование привычки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 здоровому образу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411760" y="476672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Цель:</a:t>
            </a:r>
            <a:r>
              <a:rPr lang="ru-RU" sz="3600" b="1" dirty="0">
                <a:solidFill>
                  <a:schemeClr val="accent1"/>
                </a:solidFill>
              </a:rPr>
              <a:t/>
            </a:r>
            <a:br>
              <a:rPr lang="ru-RU" sz="3600" b="1" dirty="0">
                <a:solidFill>
                  <a:schemeClr val="accent1"/>
                </a:solidFill>
              </a:rPr>
            </a:br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343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Задачи: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25658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Упражнять детей в овладении приемами массажа и самомассажа в игровой форме.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Закреплять технику выполнения различных видов игровых массажей.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Повышать сопротивляемость организма к простудным заболеваниям.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интеллектуальные функции, двигательную память.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своему телу.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коммуникативные навыки, тактильное восприятие.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96540" cy="121442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ru-RU" sz="3600" b="1" dirty="0" smtClean="0">
                <a:solidFill>
                  <a:schemeClr val="accent1"/>
                </a:solidFill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ru-RU" sz="3600" b="1" dirty="0" smtClean="0">
                <a:solidFill>
                  <a:schemeClr val="accent1"/>
                </a:solidFill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ru-RU" sz="3600" b="1" dirty="0" smtClean="0">
                <a:solidFill>
                  <a:schemeClr val="accent1"/>
                </a:solidFill>
              </a:rPr>
              <a:t>Значение для здоровья детей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ОВЗ и инвалидностью </a:t>
            </a:r>
            <a:r>
              <a:rPr lang="ru-RU" sz="3600" b="1" dirty="0" smtClean="0">
                <a:solidFill>
                  <a:schemeClr val="accent1"/>
                </a:solidFill>
              </a:rPr>
              <a:t>: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снижение заболеваемости детей;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-повышение сопротивляемости организма к простудным заболеваниям;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укрепление физического и психического здоровья;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познание возможностей собственного организма;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формирование желания заботиться о сохранении своего здоровья;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-закрепление правил здорового образа жизни.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705" y="332656"/>
            <a:ext cx="8616783" cy="21602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cs typeface="Times New Roman" pitchFamily="18" charset="0"/>
              </a:rPr>
              <a:t>Виды   массажа и  самомассажа, </a:t>
            </a:r>
            <a:r>
              <a:rPr lang="ru-RU" sz="3200" b="1" dirty="0" smtClean="0">
                <a:solidFill>
                  <a:schemeClr val="accent1"/>
                </a:solidFill>
                <a:cs typeface="Times New Roman" pitchFamily="18" charset="0"/>
              </a:rPr>
              <a:t>используемые 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детьми 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ОВЗ и инвалидностью </a:t>
            </a:r>
            <a:r>
              <a:rPr lang="ru-RU" sz="3600" b="1" dirty="0" smtClean="0">
                <a:solidFill>
                  <a:schemeClr val="accent1"/>
                </a:solidFill>
                <a:cs typeface="Times New Roman" pitchFamily="18" charset="0"/>
              </a:rPr>
              <a:t>:</a:t>
            </a:r>
            <a:br>
              <a:rPr lang="ru-RU" sz="3600" b="1" dirty="0" smtClean="0">
                <a:solidFill>
                  <a:schemeClr val="accent1"/>
                </a:solidFill>
                <a:cs typeface="Times New Roman" pitchFamily="18" charset="0"/>
              </a:rPr>
            </a:br>
            <a:endParaRPr lang="ru-RU" sz="3200" b="1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568952" cy="4536504"/>
          </a:xfrm>
        </p:spPr>
        <p:txBody>
          <a:bodyPr>
            <a:normAutofit fontScale="70000" lnSpcReduction="20000"/>
          </a:bodyPr>
          <a:lstStyle/>
          <a:p>
            <a:r>
              <a:rPr lang="ru-RU" sz="4200" b="1" u="sng" dirty="0"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lang="ru-RU" sz="4200" b="1" u="sng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служит для детей хорошей тренировкой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образного мышления, тренирует их память, помогает быстро и легко запомнить стихи и песни, способствует укреплению умственного и физического здоровья. </a:t>
            </a:r>
          </a:p>
          <a:p>
            <a:r>
              <a:rPr lang="ru-RU" sz="4200" b="1" u="sng" dirty="0">
                <a:latin typeface="Times New Roman" pitchFamily="18" charset="0"/>
                <a:cs typeface="Times New Roman" pitchFamily="18" charset="0"/>
              </a:rPr>
              <a:t>Точечный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 самомассаж используется в основном для нормализации нервных процессов чаще всего это самомассаж головы и лица, кистей рук, пальцев ног и подошв. Так же точечный массаж предотвращает простудные заболевания, помогает детям научиться управлять мимикой лица.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16783" cy="43204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cs typeface="Times New Roman" pitchFamily="18" charset="0"/>
              </a:rPr>
              <a:t>Приёмы   массажа и  самомассажа</a:t>
            </a:r>
            <a:endParaRPr lang="ru-RU" sz="3200" b="1" dirty="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4464496"/>
          </a:xfrm>
        </p:spPr>
        <p:txBody>
          <a:bodyPr>
            <a:noAutofit/>
          </a:bodyPr>
          <a:lstStyle/>
          <a:p>
            <a:r>
              <a:rPr lang="ru-RU" sz="3200" dirty="0"/>
              <a:t>При выполнении самомассажа приемы применяются в следующем порядке: </a:t>
            </a:r>
            <a:endParaRPr lang="ru-RU" sz="3200" dirty="0" smtClean="0"/>
          </a:p>
          <a:p>
            <a:r>
              <a:rPr lang="ru-RU" sz="3600" dirty="0" smtClean="0"/>
              <a:t>поглаживание, </a:t>
            </a:r>
          </a:p>
          <a:p>
            <a:r>
              <a:rPr lang="ru-RU" sz="3600" dirty="0" smtClean="0"/>
              <a:t>выжимание</a:t>
            </a:r>
            <a:r>
              <a:rPr lang="ru-RU" sz="3600" dirty="0"/>
              <a:t>, </a:t>
            </a:r>
            <a:endParaRPr lang="ru-RU" sz="3600" dirty="0" smtClean="0"/>
          </a:p>
          <a:p>
            <a:r>
              <a:rPr lang="ru-RU" sz="3600" dirty="0" smtClean="0"/>
              <a:t>растирание</a:t>
            </a:r>
            <a:r>
              <a:rPr lang="ru-RU" sz="3600" dirty="0"/>
              <a:t>, </a:t>
            </a:r>
            <a:endParaRPr lang="ru-RU" sz="3600" dirty="0" smtClean="0"/>
          </a:p>
          <a:p>
            <a:r>
              <a:rPr lang="ru-RU" sz="3600" dirty="0" smtClean="0"/>
              <a:t>активные </a:t>
            </a:r>
            <a:r>
              <a:rPr lang="ru-RU" sz="3600" dirty="0"/>
              <a:t>и пассивные движения, разминание</a:t>
            </a:r>
            <a:r>
              <a:rPr lang="ru-RU" sz="3600" dirty="0" smtClean="0"/>
              <a:t>, </a:t>
            </a:r>
          </a:p>
          <a:p>
            <a:r>
              <a:rPr lang="ru-RU" sz="3600" dirty="0" smtClean="0"/>
              <a:t>потряхивание</a:t>
            </a:r>
            <a:r>
              <a:rPr lang="ru-RU" sz="3600" dirty="0"/>
              <a:t>, </a:t>
            </a:r>
            <a:endParaRPr lang="ru-RU" sz="3600" dirty="0" smtClean="0"/>
          </a:p>
          <a:p>
            <a:r>
              <a:rPr lang="ru-RU" sz="3600" dirty="0" smtClean="0"/>
              <a:t>похлопывание</a:t>
            </a:r>
            <a:r>
              <a:rPr lang="ru-RU" sz="3600" dirty="0"/>
              <a:t>, встряхивание.</a:t>
            </a:r>
          </a:p>
          <a:p>
            <a:pPr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56868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179512" y="1388969"/>
            <a:ext cx="8640960" cy="472287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«НЕБОЛЕЙКА»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dirty="0"/>
              <a:t> </a:t>
            </a:r>
            <a:r>
              <a:rPr lang="ru-RU" sz="3800" dirty="0" smtClean="0"/>
              <a:t>Ч</a:t>
            </a:r>
            <a:r>
              <a:rPr lang="ru-RU" sz="3800" b="1" dirty="0" smtClean="0"/>
              <a:t>тобы </a:t>
            </a:r>
            <a:r>
              <a:rPr lang="ru-RU" sz="3800" b="1" dirty="0"/>
              <a:t>горло не болело,   мы его погладим смело </a:t>
            </a:r>
            <a:endParaRPr lang="ru-RU" sz="3800" dirty="0"/>
          </a:p>
          <a:p>
            <a:r>
              <a:rPr lang="ru-RU" sz="3800" dirty="0"/>
              <a:t> </a:t>
            </a:r>
            <a:r>
              <a:rPr lang="ru-RU" sz="3800" i="1" dirty="0"/>
              <a:t>(поглаживают шею ладонями сверху в низ)</a:t>
            </a:r>
            <a:endParaRPr lang="ru-RU" sz="3800" dirty="0"/>
          </a:p>
          <a:p>
            <a:r>
              <a:rPr lang="ru-RU" sz="3800" b="1" dirty="0"/>
              <a:t>Чтоб не кашлять, не чихать, надо носик растирать </a:t>
            </a:r>
            <a:endParaRPr lang="ru-RU" sz="3800" dirty="0"/>
          </a:p>
          <a:p>
            <a:r>
              <a:rPr lang="ru-RU" sz="3800" i="1" dirty="0"/>
              <a:t>(указательными пальцами растирают крылья носа)</a:t>
            </a:r>
            <a:r>
              <a:rPr lang="ru-RU" sz="3800" dirty="0"/>
              <a:t>     </a:t>
            </a:r>
          </a:p>
          <a:p>
            <a:r>
              <a:rPr lang="ru-RU" sz="3800" b="1" dirty="0"/>
              <a:t>Лоб мы тоже разотрём, ладошку держим козырьком </a:t>
            </a:r>
            <a:endParaRPr lang="ru-RU" sz="3800" dirty="0"/>
          </a:p>
          <a:p>
            <a:r>
              <a:rPr lang="ru-RU" sz="3800" dirty="0"/>
              <a:t>(приложить ко лбу ладони «козырьком» и растирать его движениями в стороны)  </a:t>
            </a:r>
          </a:p>
          <a:p>
            <a:r>
              <a:rPr lang="ru-RU" sz="3800" b="1" dirty="0"/>
              <a:t>«Вилку» пальчиками сделай и массируй уши смело </a:t>
            </a:r>
            <a:endParaRPr lang="ru-RU" sz="3800" dirty="0"/>
          </a:p>
          <a:p>
            <a:r>
              <a:rPr lang="ru-RU" sz="3800" i="1" dirty="0"/>
              <a:t>(раздвинуть указательный и средний пальцы и массировать ушную зону)</a:t>
            </a:r>
            <a:endParaRPr lang="ru-RU" sz="3800" dirty="0"/>
          </a:p>
          <a:p>
            <a:r>
              <a:rPr lang="ru-RU" sz="3800" b="1" dirty="0"/>
              <a:t>Знаем, знаем, да-да-да нам простуда не страшна</a:t>
            </a:r>
            <a:r>
              <a:rPr lang="ru-RU" sz="3800" dirty="0"/>
              <a:t>.</a:t>
            </a:r>
          </a:p>
          <a:p>
            <a:r>
              <a:rPr lang="ru-RU" sz="3800" i="1" dirty="0"/>
              <a:t>(потираем ладошки друг о друга)</a:t>
            </a:r>
            <a:endParaRPr lang="ru-RU" sz="3800" dirty="0"/>
          </a:p>
          <a:p>
            <a:endParaRPr lang="ru-RU" sz="3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598" y="188640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+mj-lt"/>
              </a:rPr>
              <a:t>Массаж </a:t>
            </a:r>
            <a:r>
              <a:rPr lang="ru-RU" sz="3200" b="1" dirty="0">
                <a:solidFill>
                  <a:schemeClr val="accent1"/>
                </a:solidFill>
                <a:latin typeface="+mj-lt"/>
              </a:rPr>
              <a:t>для профилактики простудных </a:t>
            </a:r>
            <a:r>
              <a:rPr lang="ru-RU" sz="3200" b="1" dirty="0" smtClean="0">
                <a:solidFill>
                  <a:schemeClr val="accent1"/>
                </a:solidFill>
                <a:latin typeface="+mj-lt"/>
              </a:rPr>
              <a:t>заболеваний</a:t>
            </a:r>
            <a:endParaRPr lang="ru-RU" sz="3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021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56693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Точечный самомассаж лица для </a:t>
            </a: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04056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Поглаживаем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щеки, крылья носа, лоб по направлению от середины лица к вискам.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Нажимаем пальцами на переносицу, точки в середине бровей, производя вращательные движения сначала по часовой стрелке, а затем против часовой стрелки. Выполняем 5-6 раз.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Прилагая усилия, оказывая давление, «рисуем» брови, придавая им красивый изгиб. «Вылепливаем» густые брови при помощи щипков.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Легкими нежными прикосновениями лепим глаза, расчесываем реснички.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Ведем пальцами от переносицы к кончику носа, «вылепливая» длинный нос для Буратино.</a:t>
            </a:r>
          </a:p>
          <a:p>
            <a:pPr>
              <a:buNone/>
            </a:pPr>
            <a:r>
              <a:rPr lang="ru-RU" sz="18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868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chemeClr val="accent1"/>
                </a:solidFill>
              </a:rPr>
              <a:t>Массаж лица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5256584" cy="51125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b="1" i="1" dirty="0" smtClean="0"/>
              <a:t>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«БЕЛЫЙ МАЛЬЧИК»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/>
              <a:t>Белый, белый мальчик</a:t>
            </a:r>
          </a:p>
          <a:p>
            <a:pPr>
              <a:buNone/>
            </a:pPr>
            <a:r>
              <a:rPr lang="ru-RU" sz="2900" b="1" dirty="0" smtClean="0"/>
              <a:t>Сел на облака</a:t>
            </a:r>
            <a:r>
              <a:rPr lang="ru-RU" sz="2900" b="1" dirty="0"/>
              <a:t> </a:t>
            </a:r>
            <a:r>
              <a:rPr lang="ru-RU" sz="2900" dirty="0" smtClean="0"/>
              <a:t>(Провести пальцами по лбу  от середины к вискам)</a:t>
            </a:r>
          </a:p>
          <a:p>
            <a:pPr>
              <a:buNone/>
            </a:pPr>
            <a:r>
              <a:rPr lang="ru-RU" sz="2900" b="1" dirty="0" smtClean="0"/>
              <a:t>Из мешка посыпалась </a:t>
            </a:r>
          </a:p>
          <a:p>
            <a:pPr>
              <a:buNone/>
            </a:pPr>
            <a:r>
              <a:rPr lang="ru-RU" sz="2900" b="1" dirty="0" smtClean="0"/>
              <a:t>Белая  мука</a:t>
            </a:r>
            <a:r>
              <a:rPr lang="ru-RU" sz="2900" b="1" dirty="0"/>
              <a:t> </a:t>
            </a:r>
            <a:r>
              <a:rPr lang="ru-RU" sz="2900" dirty="0" smtClean="0"/>
              <a:t>(Легко постукивать по щекам пальцами.)</a:t>
            </a:r>
          </a:p>
          <a:p>
            <a:pPr>
              <a:buNone/>
            </a:pPr>
            <a:r>
              <a:rPr lang="ru-RU" sz="2900" b="1" dirty="0" smtClean="0"/>
              <a:t>Радуются дети,</a:t>
            </a:r>
          </a:p>
          <a:p>
            <a:pPr>
              <a:buNone/>
            </a:pPr>
            <a:r>
              <a:rPr lang="ru-RU" sz="2900" b="1" dirty="0" smtClean="0"/>
              <a:t>Лепят колобки,</a:t>
            </a:r>
          </a:p>
          <a:p>
            <a:pPr>
              <a:buNone/>
            </a:pPr>
            <a:r>
              <a:rPr lang="ru-RU" sz="2900" b="1" dirty="0" smtClean="0"/>
              <a:t>Заплясали санки, </a:t>
            </a:r>
          </a:p>
          <a:p>
            <a:pPr>
              <a:buNone/>
            </a:pPr>
            <a:r>
              <a:rPr lang="ru-RU" sz="2900" b="1" dirty="0" smtClean="0"/>
              <a:t>Лыжи и коньки.</a:t>
            </a:r>
            <a:r>
              <a:rPr lang="ru-RU" sz="2900" dirty="0" smtClean="0"/>
              <a:t>( Указательным  пальцем массировать крылья носа по кругу от себя</a:t>
            </a:r>
          </a:p>
          <a:p>
            <a:pPr>
              <a:buNone/>
            </a:pPr>
            <a:r>
              <a:rPr lang="ru-RU" sz="2900" dirty="0" smtClean="0"/>
              <a:t>Раздвинув указательный и средний пальцы массировать точку за ушами и перед)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3378</TotalTime>
  <Words>749</Words>
  <Application>Microsoft Office PowerPoint</Application>
  <PresentationFormat>Экран (4:3)</PresentationFormat>
  <Paragraphs>134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   «Массаж и самомассаж  в коррекционно-оздоровительной работе  с детьми с ОВЗ и инвалидностью»</vt:lpstr>
      <vt:lpstr>Слайд 2</vt:lpstr>
      <vt:lpstr>Задачи:</vt:lpstr>
      <vt:lpstr>   Значение для здоровья детей  с ОВЗ и инвалидностью :</vt:lpstr>
      <vt:lpstr>Виды   массажа и  самомассажа, используемые с детьми  с ОВЗ и инвалидностью : </vt:lpstr>
      <vt:lpstr>Приёмы   массажа и  самомассажа</vt:lpstr>
      <vt:lpstr>Слайд 7</vt:lpstr>
      <vt:lpstr>Точечный самомассаж лица для детей</vt:lpstr>
      <vt:lpstr>  Массаж лица</vt:lpstr>
      <vt:lpstr>Самомассаж рук</vt:lpstr>
      <vt:lpstr>  Оздоровительный   массаж тела</vt:lpstr>
      <vt:lpstr>Самомассаж «Лепим ушки»</vt:lpstr>
      <vt:lpstr>Массаж  спины</vt:lpstr>
      <vt:lpstr>Игры-массажи с «ёжиками» - мячиками</vt:lpstr>
      <vt:lpstr>Слайд 15</vt:lpstr>
      <vt:lpstr>Слайд 16</vt:lpstr>
      <vt:lpstr>Итоги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rokargin@yandex.ru</cp:lastModifiedBy>
  <cp:revision>137</cp:revision>
  <dcterms:modified xsi:type="dcterms:W3CDTF">2019-10-12T11:26:09Z</dcterms:modified>
</cp:coreProperties>
</file>