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4" r:id="rId5"/>
    <p:sldId id="265" r:id="rId6"/>
    <p:sldId id="268" r:id="rId7"/>
    <p:sldId id="267" r:id="rId8"/>
    <p:sldId id="266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A50021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5AFCB-0E1A-41B1-A18F-88505E17BA8A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6D6AF-15C3-4A7F-BBC8-9BE2AFB87E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AE2EA-D0E3-4158-8ED8-39DA04878D33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D579F-1513-4EAC-BF89-2E64A6ECFA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22494-EB4C-43B8-9159-C15271CD1C51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E8A19-5E94-4E1B-94C9-221E312CE2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1FD75-DE3C-4C4F-B8D9-02947BCB26BD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F3438-85F7-4A33-A6B8-844D66400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FA9D2-B9CC-4D31-972C-74BF31ABB4CE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E7900-F58E-451F-B8CF-730C30440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BC508-FCC5-4EE4-A659-127CB3713271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D3255-ADC0-4AEF-9A44-693FE4B8C8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ECC20-5FD9-4913-9D1D-E2950D2D5AE8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BF2A7-4419-4BB3-BCEF-2FD60D44F5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D1380-B095-4681-9398-BFDBF9EB4273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39EED-03D1-4E98-84A6-88198B5E9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0D821-7B92-479F-A65E-2C81891B337B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20048-033C-4633-9BB4-6BF813275A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941A8-11BD-4FE5-85C6-B4FB03255DDF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119E4-E5E9-4B3F-B34C-0835078AE6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DF735C6-CE42-4996-8054-37E62E138153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5AD381-F8EC-47EE-949C-B19AABB4D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9" r:id="rId2"/>
    <p:sldLayoutId id="2147483668" r:id="rId3"/>
    <p:sldLayoutId id="2147483667" r:id="rId4"/>
    <p:sldLayoutId id="2147483666" r:id="rId5"/>
    <p:sldLayoutId id="2147483665" r:id="rId6"/>
    <p:sldLayoutId id="2147483664" r:id="rId7"/>
    <p:sldLayoutId id="2147483663" r:id="rId8"/>
    <p:sldLayoutId id="2147483662" r:id="rId9"/>
    <p:sldLayoutId id="2147483661" r:id="rId10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2;&#1086;&#1080;%20&#1076;&#1086;&#1082;&#1091;&#1084;&#1077;&#1085;&#1090;&#1099;\Downloads\Svetofor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912799" y="1052736"/>
            <a:ext cx="7772400" cy="1470025"/>
          </a:xfrm>
        </p:spPr>
        <p:txBody>
          <a:bodyPr/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Безопасная дорога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Svetofor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75688" y="63087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18087" fill="hold"/>
                                        <p:tgtEl>
                                          <p:spTgt spid="184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35"/>
                </p:tgtEl>
              </p:cMediaNode>
            </p:audio>
          </p:childTnLst>
        </p:cTn>
      </p:par>
    </p:tnLst>
    <p:bldLst>
      <p:bldP spid="1843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5030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83" name="Line 27"/>
          <p:cNvSpPr>
            <a:spLocks noChangeShapeType="1"/>
          </p:cNvSpPr>
          <p:nvPr/>
        </p:nvSpPr>
        <p:spPr bwMode="auto">
          <a:xfrm>
            <a:off x="5207000" y="8662988"/>
            <a:ext cx="342900" cy="1587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87" name="Rectangle 31"/>
          <p:cNvSpPr>
            <a:spLocks noChangeArrowheads="1"/>
          </p:cNvSpPr>
          <p:nvPr/>
        </p:nvSpPr>
        <p:spPr bwMode="auto">
          <a:xfrm>
            <a:off x="400050" y="-1062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75656" y="1196752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Какова цель данной работы?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52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 idx="4294967295"/>
          </p:nvPr>
        </p:nvSpPr>
        <p:spPr>
          <a:xfrm>
            <a:off x="395288" y="549275"/>
            <a:ext cx="8229600" cy="11430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Кто может ехать на красный свет?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4294967295"/>
          </p:nvPr>
        </p:nvSpPr>
        <p:spPr>
          <a:xfrm>
            <a:off x="2195513" y="2133600"/>
            <a:ext cx="5602287" cy="4525963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такси</a:t>
            </a:r>
          </a:p>
          <a:p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ожарная машина</a:t>
            </a:r>
          </a:p>
          <a:p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скорая</a:t>
            </a:r>
          </a:p>
          <a:p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спецмашина</a:t>
            </a:r>
          </a:p>
          <a:p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оночная машина</a:t>
            </a:r>
          </a:p>
          <a:p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никто</a:t>
            </a:r>
          </a:p>
          <a:p>
            <a:endParaRPr lang="ru-RU" sz="40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b="1" dirty="0" smtClean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51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836613"/>
            <a:ext cx="7632700" cy="914400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На какой дороге транспортные средства хуже тормозят?</a:t>
            </a:r>
            <a:r>
              <a:rPr lang="ru-RU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627784" y="2060848"/>
            <a:ext cx="5040312" cy="4495800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 мокрой</a:t>
            </a:r>
          </a:p>
          <a:p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 обледенелой</a:t>
            </a:r>
          </a:p>
          <a:p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 ямами</a:t>
            </a:r>
          </a:p>
          <a:p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 сухой</a:t>
            </a:r>
          </a:p>
          <a:p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ухабистой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51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641475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 какого возраста можно ездить на велосипеде?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75656" y="2636912"/>
            <a:ext cx="6119813" cy="2592387"/>
          </a:xfrm>
        </p:spPr>
        <p:txBody>
          <a:bodyPr/>
          <a:lstStyle/>
          <a:p>
            <a:endParaRPr lang="ru-RU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 пенсионного</a:t>
            </a:r>
          </a:p>
          <a:p>
            <a:r>
              <a:rPr lang="ru-RU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 3 лет</a:t>
            </a:r>
          </a:p>
          <a:p>
            <a:r>
              <a:rPr lang="ru-RU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 рождения</a:t>
            </a:r>
          </a:p>
          <a:p>
            <a:r>
              <a:rPr lang="ru-RU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 14 лет</a:t>
            </a:r>
          </a:p>
          <a:p>
            <a:endParaRPr lang="ru-RU" sz="3600" b="1" dirty="0" smtClean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54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Для чего полицейскому нужен жезл?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приветствовать знакомых</a:t>
            </a:r>
          </a:p>
          <a:p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тормозить машины</a:t>
            </a:r>
          </a:p>
          <a:p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для красоты</a:t>
            </a:r>
          </a:p>
          <a:p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регулировать дорожное движение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51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3568" y="116632"/>
            <a:ext cx="7561262" cy="1008062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На зеленый свет нужно: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2636838"/>
            <a:ext cx="7761288" cy="2289175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пропустить всех старушек и даму с собачкой</a:t>
            </a:r>
          </a:p>
          <a:p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побежать со всех ног</a:t>
            </a:r>
          </a:p>
          <a:p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убедиться, что все транспортные средства остановились и перейти дорогу</a:t>
            </a:r>
            <a:endParaRPr 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дти домо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й</a:t>
            </a:r>
            <a:endParaRPr lang="ru-RU" sz="2800" b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53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052513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 какой стороне тротуара рекомендуется двигаться пешеходам?</a:t>
            </a:r>
            <a:r>
              <a:rPr lang="ru-RU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11413" y="2565400"/>
            <a:ext cx="5627687" cy="3627438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 любой </a:t>
            </a:r>
          </a:p>
          <a:p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 бордюрам</a:t>
            </a:r>
          </a:p>
          <a:p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 правой стороне </a:t>
            </a:r>
          </a:p>
          <a:p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 левой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56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Дорогу можно переходить на…?</a:t>
            </a:r>
            <a:r>
              <a:rPr lang="ru-RU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063750"/>
            <a:ext cx="8229600" cy="4062413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красный мигающий свет светофора</a:t>
            </a:r>
          </a:p>
          <a:p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мигающий  свет</a:t>
            </a:r>
          </a:p>
          <a:p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зеленый свет</a:t>
            </a:r>
          </a:p>
          <a:p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желтый </a:t>
            </a:r>
          </a:p>
        </p:txBody>
      </p:sp>
      <p:pic>
        <p:nvPicPr>
          <p:cNvPr id="28676" name="Picture 4" descr="гшшш8ш"/>
          <p:cNvPicPr>
            <a:picLocks noChangeAspect="1" noChangeArrowheads="1"/>
          </p:cNvPicPr>
          <p:nvPr/>
        </p:nvPicPr>
        <p:blipFill>
          <a:blip r:embed="rId3" cstate="print"/>
          <a:srcRect l="32864" t="41084" r="32864" b="32649"/>
          <a:stretch>
            <a:fillRect/>
          </a:stretch>
        </p:blipFill>
        <p:spPr bwMode="auto">
          <a:xfrm>
            <a:off x="6011863" y="3500438"/>
            <a:ext cx="2590800" cy="2808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125</Words>
  <Application>Microsoft Office PowerPoint</Application>
  <PresentationFormat>Экран (4:3)</PresentationFormat>
  <Paragraphs>41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“Безопасная дорога”</vt:lpstr>
      <vt:lpstr>Презентация PowerPoint</vt:lpstr>
      <vt:lpstr>Кто может ехать на красный свет?</vt:lpstr>
      <vt:lpstr>На какой дороге транспортные средства хуже тормозят? </vt:lpstr>
      <vt:lpstr>С какого возраста можно ездить на велосипеде?</vt:lpstr>
      <vt:lpstr>Для чего полицейскому нужен жезл? </vt:lpstr>
      <vt:lpstr> На зеленый свет нужно:</vt:lpstr>
      <vt:lpstr>По какой стороне тротуара рекомендуется двигаться пешеходам? </vt:lpstr>
      <vt:lpstr>  Дорогу можно переходить на…?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Федотова Виктория Александровна</dc:creator>
  <cp:lastModifiedBy>Пользователь</cp:lastModifiedBy>
  <cp:revision>7</cp:revision>
  <dcterms:created xsi:type="dcterms:W3CDTF">2011-01-05T18:31:26Z</dcterms:created>
  <dcterms:modified xsi:type="dcterms:W3CDTF">2019-10-11T22:34:04Z</dcterms:modified>
</cp:coreProperties>
</file>