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AB52A-CC03-45A0-B123-2C65B8632479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0E9DF-CFCD-41B3-AD37-601E87C19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9860c51a78fa54832b510028e523c79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7859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«Один день с муравьем»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6400800" cy="4286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Карпунина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Юлия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Играли,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4" name="Рисунок 3" descr="IMG_20190702_1037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285860"/>
            <a:ext cx="5524538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2_1043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1643050"/>
            <a:ext cx="3393286" cy="4524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Рисовали,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5" name="Рисунок 4" descr="IMG_20190628_0919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714620"/>
            <a:ext cx="4786313" cy="3589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90628_0918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1357298"/>
            <a:ext cx="507209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Наклеивали,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IMG_20190702_1740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1357298"/>
            <a:ext cx="4865893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3_1148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1785926"/>
            <a:ext cx="3786214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Лепили и конструировали,</a:t>
            </a:r>
            <a:endParaRPr lang="ru-RU" dirty="0"/>
          </a:p>
        </p:txBody>
      </p:sp>
      <p:pic>
        <p:nvPicPr>
          <p:cNvPr id="4" name="Рисунок 3" descr="IMG_20190702_0935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428736"/>
            <a:ext cx="3857652" cy="5143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2_0944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571612"/>
            <a:ext cx="407196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606_0913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67285" y="3857628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очень интересно и познавательно:)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/>
          </a:p>
        </p:txBody>
      </p:sp>
      <p:pic>
        <p:nvPicPr>
          <p:cNvPr id="4" name="Рисунок 3" descr="IMG_20190705_1459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2500306"/>
            <a:ext cx="4496199" cy="382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5_14453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72132" y="2428868"/>
            <a:ext cx="2500298" cy="2110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705_14461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43570" y="4572008"/>
            <a:ext cx="2500330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50006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краткосрочный, групповой, исследовательский проект с элементами творчества.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Длительность: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1 неделя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дети младшей группы, родители воспитанников, воспитатель.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во время прогулки дети увидели насекомых (муравьев). Реакция ребят была неоднозначной. Часть детей выразили радость и неподдельный интерес, другие - испугались. Были и такие ребята, которые предложили уничтожить их. Мнения разделились. В ходе беседы выяснилось, что знания дошкольников о муравьях очень скудные. Таким образом, возникла проблема: «Нужны ли муравьи? Пользу или вред они приносят? » Участие детей в проекте позволит сформировать представления о насекомых (муравьях, их пользе или вреде; развить творческие способности и поисковую деятельность).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4292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понятие о муравьях.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Формировать представление о муравье как о насекомом, образе его жизни, жилище-муравейник.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Развивать наблюдательность, речь, мелкую моторику во время ИЗО – деятельности.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 Формировать навыки исследовательской деятельности.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Воспитывать бережное отношение к живому, эмоциональную отзывчивость;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357850"/>
          </a:xfrm>
        </p:spPr>
        <p:txBody>
          <a:bodyPr>
            <a:normAutofit/>
          </a:bodyPr>
          <a:lstStyle/>
          <a:p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дети должны знать и называть насекомых (муравей);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иметь простейшие представления о некоторых особенностях внешнего вида (форма тела, количество ног, наличие крыльев, способах передвижения (бегает), где и как зимуют;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знать о пользе или вреде, которую приносят людям и растениям;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владеть обобщающим понятием «насекомые»;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протяжении всего проекта мои «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муравьишки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»: 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Внимательно слушали, беседовали…,</a:t>
            </a:r>
            <a:endParaRPr lang="ru-RU" sz="3600" dirty="0"/>
          </a:p>
        </p:txBody>
      </p:sp>
      <p:pic>
        <p:nvPicPr>
          <p:cNvPr id="5" name="Рисунок 4" descr="IMG_20190628_1028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2071678"/>
            <a:ext cx="3714776" cy="2482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628_10293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28992" y="3857628"/>
            <a:ext cx="4572000" cy="2548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90628_16533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2143116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Рассматривали, отгадывали…, </a:t>
            </a:r>
            <a:endParaRPr lang="ru-RU" dirty="0"/>
          </a:p>
        </p:txBody>
      </p:sp>
      <p:pic>
        <p:nvPicPr>
          <p:cNvPr id="5" name="Рисунок 4" descr="IMG_20190628_1706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1214422"/>
            <a:ext cx="3214692" cy="4191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628_0930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86116" y="3643314"/>
            <a:ext cx="3786182" cy="2839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90628_0931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1357298"/>
            <a:ext cx="4214842" cy="4112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Наблюдали и экспериментировали,</a:t>
            </a:r>
            <a:endParaRPr lang="ru-RU" dirty="0"/>
          </a:p>
        </p:txBody>
      </p:sp>
      <p:pic>
        <p:nvPicPr>
          <p:cNvPr id="4" name="Рисунок 3" descr="IMG_20190703_0938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1571612"/>
            <a:ext cx="3429024" cy="457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3_0934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3108" y="2786058"/>
            <a:ext cx="3357586" cy="2821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702_1029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248" y="1357298"/>
            <a:ext cx="3464743" cy="4619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90705_11180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429388" y="4000504"/>
            <a:ext cx="203598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Трудились,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4" name="Рисунок 3" descr="IMG_20190702_0920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500174"/>
            <a:ext cx="466728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2_0921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143248"/>
            <a:ext cx="4095747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52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«Один день с муравьем» </vt:lpstr>
      <vt:lpstr>Тип проекта: краткосрочный, групповой, исследовательский проект с элементами творчества. Длительность: 1 неделя Участники проекта: дети младшей группы, родители воспитанников, воспитатель. </vt:lpstr>
      <vt:lpstr>Актуальность проекта: во время прогулки дети увидели насекомых (муравьев). Реакция ребят была неоднозначной. Часть детей выразили радость и неподдельный интерес, другие - испугались. Были и такие ребята, которые предложили уничтожить их. Мнения разделились. В ходе беседы выяснилось, что знания дошкольников о муравьях очень скудные. Таким образом, возникла проблема: «Нужны ли муравьи? Пользу или вред они приносят? » Участие детей в проекте позволит сформировать представления о насекомых (муравьях, их пользе или вреде; развить творческие способности и поисковую деятельность).</vt:lpstr>
      <vt:lpstr>Цель проекта:  Дать понятие о муравьях.  Задачи проекта: 1. Формировать представление о муравье как о насекомом, образе его жизни, жилище-муравейник. 2. Развивать наблюдательность, речь, мелкую моторику во время ИЗО – деятельности. 3. Формировать навыки исследовательской деятельности. 4. Воспитывать бережное отношение к живому, эмоциональную отзывчивость;</vt:lpstr>
      <vt:lpstr>Предполагаемый результат: • дети должны знать и называть насекомых (муравей); • иметь простейшие представления о некоторых особенностях внешнего вида (форма тела, количество ног, наличие крыльев, способах передвижения (бегает), где и как зимуют; • знать о пользе или вреде, которую приносят людям и растениям; • владеть обобщающим понятием «насекомые»; </vt:lpstr>
      <vt:lpstr>На протяжении всего проекта мои «муравьишки»:  Внимательно слушали, беседовали…,</vt:lpstr>
      <vt:lpstr>Рассматривали, отгадывали…, </vt:lpstr>
      <vt:lpstr>Наблюдали и экспериментировали,</vt:lpstr>
      <vt:lpstr>Трудились, </vt:lpstr>
      <vt:lpstr>Играли, </vt:lpstr>
      <vt:lpstr>Рисовали, </vt:lpstr>
      <vt:lpstr>Наклеивали, </vt:lpstr>
      <vt:lpstr>Лепили и конструировали,</vt:lpstr>
      <vt:lpstr>Было очень интересно и познавательно:)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«Один день с муравьем»</dc:title>
  <dc:creator>asus</dc:creator>
  <cp:lastModifiedBy>asus</cp:lastModifiedBy>
  <cp:revision>3</cp:revision>
  <dcterms:created xsi:type="dcterms:W3CDTF">2019-07-09T18:08:34Z</dcterms:created>
  <dcterms:modified xsi:type="dcterms:W3CDTF">2019-10-12T12:26:48Z</dcterms:modified>
</cp:coreProperties>
</file>