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99" r:id="rId5"/>
    <p:sldId id="300" r:id="rId6"/>
    <p:sldId id="301" r:id="rId7"/>
    <p:sldId id="291" r:id="rId8"/>
    <p:sldId id="294" r:id="rId9"/>
    <p:sldId id="295" r:id="rId10"/>
    <p:sldId id="293" r:id="rId11"/>
    <p:sldId id="285" r:id="rId12"/>
    <p:sldId id="286" r:id="rId13"/>
    <p:sldId id="303" r:id="rId14"/>
    <p:sldId id="287" r:id="rId15"/>
    <p:sldId id="288" r:id="rId16"/>
    <p:sldId id="289" r:id="rId17"/>
    <p:sldId id="296" r:id="rId18"/>
    <p:sldId id="297" r:id="rId19"/>
    <p:sldId id="298" r:id="rId20"/>
    <p:sldId id="302" r:id="rId21"/>
    <p:sldId id="279" r:id="rId22"/>
    <p:sldId id="280" r:id="rId23"/>
  </p:sldIdLst>
  <p:sldSz cx="9144000" cy="6858000" type="screen4x3"/>
  <p:notesSz cx="6858000" cy="9144000"/>
  <p:custDataLst>
    <p:tags r:id="rId2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6859" autoAdjust="0"/>
  </p:normalViewPr>
  <p:slideViewPr>
    <p:cSldViewPr>
      <p:cViewPr>
        <p:scale>
          <a:sx n="75" d="100"/>
          <a:sy n="75" d="100"/>
        </p:scale>
        <p:origin x="-123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emf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NTER\Desktop\документы\фоны для презентаций\Shkolnye\Русский язык\0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75476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7276" y="980728"/>
            <a:ext cx="8458200" cy="3816423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Логопедическая группа</a:t>
            </a:r>
            <a:b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«НЕПОСЛУШНЫЙ </a:t>
            </a:r>
            <a:b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ЯЗЫЧОК»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32855" y="4869160"/>
            <a:ext cx="6400800" cy="1752600"/>
          </a:xfrm>
        </p:spPr>
        <p:txBody>
          <a:bodyPr>
            <a:normAutofit/>
          </a:bodyPr>
          <a:lstStyle/>
          <a:p>
            <a:pPr algn="r"/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Романова Г.В., Алексеева Ю.Г.</a:t>
            </a:r>
          </a:p>
          <a:p>
            <a:pPr algn="r"/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195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ENTER\Desktop\документы\фоны для презентаций\Shkolnye\Русский язык\0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88" y="-10244"/>
            <a:ext cx="9206952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74" y="274638"/>
            <a:ext cx="6500826" cy="1143000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</a:rPr>
              <a:t>Компьютерная зона</a:t>
            </a:r>
            <a:endParaRPr lang="ru-RU" sz="4800" b="1" i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DSCN2695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4155" y="3214686"/>
            <a:ext cx="3539845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643042" y="1428734"/>
            <a:ext cx="421484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Компьютер мы используем для повышения интереса к изучаемому материалу и качеству коррекционной работы, а также для развития информационной компетентности дошкольников. Дети с удовольствием играют в компьютерные игры: «Игры для тигры», «Я учусь читать» и т.д.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ENTER\Desktop\документы\фоны для презентаций\Shkolnye\Русский язык\0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88" y="-10244"/>
            <a:ext cx="9206952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274638"/>
            <a:ext cx="6429420" cy="1143000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Центр «Мы живем в России»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DSCN271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504" y="1285860"/>
            <a:ext cx="4143372" cy="4500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214414" y="1357298"/>
            <a:ext cx="421484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Мы знакомим своих детей с родной страной,</a:t>
            </a:r>
          </a:p>
          <a:p>
            <a:r>
              <a:rPr lang="ru-RU" dirty="0" smtClean="0"/>
              <a:t>с культурой русского народа и его традициями.</a:t>
            </a:r>
          </a:p>
          <a:p>
            <a:r>
              <a:rPr lang="ru-RU" dirty="0" smtClean="0"/>
              <a:t>Ребята имеют представление о символах </a:t>
            </a:r>
          </a:p>
          <a:p>
            <a:r>
              <a:rPr lang="ru-RU" dirty="0" smtClean="0"/>
              <a:t>государства. Умеют объяснить назначение</a:t>
            </a:r>
          </a:p>
          <a:p>
            <a:r>
              <a:rPr lang="ru-RU" dirty="0" smtClean="0"/>
              <a:t>заповедников и Красной книги России.</a:t>
            </a:r>
          </a:p>
          <a:p>
            <a:r>
              <a:rPr lang="ru-RU" dirty="0" smtClean="0"/>
              <a:t>Хорошо знакомы  с родным городом.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074" name="Picture 2" descr="C:\Users\dom\Desktop\Пескогрф\DSCN275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28" y="3929066"/>
            <a:ext cx="3714776" cy="2666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ENTER\Desktop\документы\фоны для презентаций\Shkolnye\Русский язык\0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88" y="-10244"/>
            <a:ext cx="9206952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142852"/>
            <a:ext cx="6357950" cy="1143008"/>
          </a:xfrm>
        </p:spPr>
        <p:txBody>
          <a:bodyPr>
            <a:noAutofit/>
          </a:bodyPr>
          <a:lstStyle/>
          <a:p>
            <a:r>
              <a:rPr lang="ru-RU" sz="3600" b="1" i="1" dirty="0" err="1" smtClean="0">
                <a:solidFill>
                  <a:srgbClr val="FF0000"/>
                </a:solidFill>
              </a:rPr>
              <a:t>Природно</a:t>
            </a:r>
            <a:r>
              <a:rPr lang="ru-RU" sz="3600" b="1" i="1" dirty="0" smtClean="0">
                <a:solidFill>
                  <a:srgbClr val="FF0000"/>
                </a:solidFill>
              </a:rPr>
              <a:t>–экспериментальный центр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DSCN271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1357298"/>
            <a:ext cx="4929511" cy="5000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DSCN266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2132" y="2857496"/>
            <a:ext cx="3000396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5214942" y="1214423"/>
            <a:ext cx="3980802" cy="21027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этом центре дети учатся любить природу.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Проводим с ребятами различные опыты.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Играем в игры, наблюдаем за растениями.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Users\ENTER\Desktop\документы\фоны для презентаций\Shkolnye\Русский язык\0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88" y="-10244"/>
            <a:ext cx="9206952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1\Desktop\Новая папка\WP_20160208_0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04" y="4071942"/>
            <a:ext cx="3000396" cy="2286016"/>
          </a:xfrm>
          <a:prstGeom prst="rect">
            <a:avLst/>
          </a:prstGeom>
          <a:noFill/>
        </p:spPr>
      </p:pic>
      <p:pic>
        <p:nvPicPr>
          <p:cNvPr id="2052" name="Picture 4" descr="C:\Users\1\Desktop\Новая папка\WP_20160208_00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2786058"/>
            <a:ext cx="2714644" cy="2214578"/>
          </a:xfrm>
          <a:prstGeom prst="rect">
            <a:avLst/>
          </a:prstGeom>
          <a:noFill/>
        </p:spPr>
      </p:pic>
      <p:pic>
        <p:nvPicPr>
          <p:cNvPr id="2053" name="Picture 5" descr="C:\Users\1\Desktop\Новая папка\WP_20160208_02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428736"/>
            <a:ext cx="2571768" cy="2214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ENTER\Desktop\документы\фоны для презентаций\Shkolnye\Русский язык\0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206952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0"/>
            <a:ext cx="6643734" cy="1071546"/>
          </a:xfrm>
        </p:spPr>
        <p:txBody>
          <a:bodyPr>
            <a:normAutofit fontScale="90000"/>
          </a:bodyPr>
          <a:lstStyle/>
          <a:p>
            <a:r>
              <a:rPr lang="ru-RU" sz="6600" b="1" i="1" dirty="0" smtClean="0">
                <a:solidFill>
                  <a:srgbClr val="FF0000"/>
                </a:solidFill>
              </a:rPr>
              <a:t>Игровая зона</a:t>
            </a:r>
            <a:endParaRPr lang="ru-RU" sz="6600" b="1" i="1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DSCN255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2132" y="1285861"/>
            <a:ext cx="3571868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DSCN256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662" y="4143380"/>
            <a:ext cx="4000528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DSCN1954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504" y="3857628"/>
            <a:ext cx="3857652" cy="27860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928662" y="1142984"/>
            <a:ext cx="485778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Игра- основной вид деятельности детей. В игре</a:t>
            </a:r>
          </a:p>
          <a:p>
            <a:r>
              <a:rPr lang="ru-RU" dirty="0" smtClean="0"/>
              <a:t>дети , общаясь закрепляют правильное произношение звуков .Помогают им в этом воспитатели, а дома родители. </a:t>
            </a:r>
          </a:p>
          <a:p>
            <a:r>
              <a:rPr lang="ru-RU" dirty="0" smtClean="0"/>
              <a:t>Дети играют в сюжетно- ролевые, развивающие,</a:t>
            </a:r>
          </a:p>
          <a:p>
            <a:r>
              <a:rPr lang="ru-RU" dirty="0" smtClean="0"/>
              <a:t>строительные, дидактические игры.</a:t>
            </a:r>
          </a:p>
          <a:p>
            <a:r>
              <a:rPr lang="ru-RU" dirty="0" smtClean="0"/>
              <a:t>Развитие речи происходит через игры со словом и звуком, обогащается словарный запас.</a:t>
            </a:r>
          </a:p>
          <a:p>
            <a:r>
              <a:rPr lang="ru-RU" dirty="0" smtClean="0"/>
              <a:t>Формируется самостоятельность.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NTER\Desktop\документы\фоны для презентаций\Shkolnye\Русский язык\0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88" y="-10244"/>
            <a:ext cx="9206952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285728"/>
            <a:ext cx="7000892" cy="1143000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  </a:t>
            </a:r>
            <a:r>
              <a:rPr lang="ru-RU" sz="4000" b="1" i="1" dirty="0" smtClean="0">
                <a:solidFill>
                  <a:srgbClr val="FF0000"/>
                </a:solidFill>
              </a:rPr>
              <a:t>Художественно-эстетический                                             центр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DSCN270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4" y="1214422"/>
            <a:ext cx="4857752" cy="5500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072066" y="1785926"/>
            <a:ext cx="330003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Наши дети любят рисовать, </a:t>
            </a:r>
          </a:p>
          <a:p>
            <a:r>
              <a:rPr lang="ru-RU" dirty="0" smtClean="0"/>
              <a:t>лепить, вырезать и наклеивать, </a:t>
            </a:r>
          </a:p>
          <a:p>
            <a:r>
              <a:rPr lang="ru-RU" dirty="0" smtClean="0"/>
              <a:t>конструировать, получают возможность </a:t>
            </a:r>
          </a:p>
          <a:p>
            <a:r>
              <a:rPr lang="ru-RU" dirty="0" smtClean="0"/>
              <a:t>передать то, что их взволновало, </a:t>
            </a:r>
          </a:p>
          <a:p>
            <a:r>
              <a:rPr lang="ru-RU" dirty="0" smtClean="0"/>
              <a:t>что им понравилось, что вызвало у них </a:t>
            </a:r>
          </a:p>
          <a:p>
            <a:r>
              <a:rPr lang="ru-RU" dirty="0" smtClean="0"/>
              <a:t>интерес.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286380" y="3429000"/>
            <a:ext cx="321471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Изобразительная деятельность — одна из самых интересных для детей дошкольного возраста: она глубоко волнует ребенка, вызывает положительные эмоции.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NTER\Desktop\документы\фоны для презентаций\Shkolnye\Русский язык\0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88" y="-10244"/>
            <a:ext cx="9206952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8926" y="274638"/>
            <a:ext cx="6357982" cy="1143000"/>
          </a:xfrm>
        </p:spPr>
        <p:txBody>
          <a:bodyPr>
            <a:normAutofit fontScale="90000"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</a:rPr>
              <a:t>Литературный центр</a:t>
            </a:r>
            <a:endParaRPr lang="ru-RU" sz="4800" b="1" i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dom\Desktop\DSCN274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1472" y="1857364"/>
            <a:ext cx="4752528" cy="3641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00166" y="1285860"/>
            <a:ext cx="378621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«Воспитание традиций чтения –</a:t>
            </a:r>
            <a:endParaRPr lang="ru-RU" sz="1050" dirty="0" smtClean="0">
              <a:latin typeface="Arial" pitchFamily="34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это то, чем славилась наша страна.</a:t>
            </a:r>
            <a:endParaRPr lang="ru-RU" sz="1050" dirty="0" smtClean="0">
              <a:latin typeface="Arial" pitchFamily="34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Очень важно с детства воспитывать навыки чтения книг.</a:t>
            </a:r>
            <a:endParaRPr lang="ru-RU" sz="1050" dirty="0" smtClean="0">
              <a:latin typeface="Arial" pitchFamily="34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Это то, без чего не обходится жизнь</a:t>
            </a:r>
            <a:endParaRPr lang="ru-RU" sz="1050" dirty="0" smtClean="0">
              <a:latin typeface="Arial" pitchFamily="34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любого нормального образованного человека.</a:t>
            </a:r>
            <a:endParaRPr lang="ru-RU" sz="1050" dirty="0" smtClean="0">
              <a:latin typeface="Arial" pitchFamily="34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Давайте заниматься этим и далее»...</a:t>
            </a:r>
            <a:endParaRPr lang="ru-RU" sz="1050" dirty="0" smtClean="0">
              <a:latin typeface="Arial" pitchFamily="34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Д. Медведев</a:t>
            </a:r>
            <a:endParaRPr lang="ru-RU" sz="105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14546" y="5786454"/>
            <a:ext cx="4115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Чем мы и занимаемся в нашей группе.</a:t>
            </a:r>
            <a:endParaRPr lang="ru-RU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ENTER\Desktop\документы\фоны для презентаций\Shkolnye\Русский язык\0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88" y="-10244"/>
            <a:ext cx="9206952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Достижения наших детей</a:t>
            </a:r>
            <a:endParaRPr lang="ru-RU" dirty="0"/>
          </a:p>
        </p:txBody>
      </p:sp>
      <p:pic>
        <p:nvPicPr>
          <p:cNvPr id="1026" name="Picture 2" descr="C:\Users\dom\Desktop\детские дипломы\diplom (2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1285860"/>
            <a:ext cx="2448272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dom\Desktop\детские дипломы\diplom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9705" y="3000372"/>
            <a:ext cx="2664295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3306" y="1928802"/>
            <a:ext cx="2664296" cy="350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630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ENTER\Desktop\документы\фоны для презентаций\Shkolnye\Русский язык\0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88" y="-10244"/>
            <a:ext cx="9206952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Достижения воспитателей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7" name="Picture 3" descr="C:\Users\dom\Desktop\дипломы\diplom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1285860"/>
            <a:ext cx="2520280" cy="3602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om\Desktop\дипломы\Романова+Галина+Вячеславовна (2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6182" y="1928802"/>
            <a:ext cx="2440292" cy="3445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dom\Desktop\дипломы\Романова+Галина+Вячеславовна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5688" y="2928934"/>
            <a:ext cx="2808312" cy="3602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24734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ENTER\Desktop\документы\фоны для презентаций\Shkolnye\Русский язык\0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88" y="-10244"/>
            <a:ext cx="9206952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dom\Desktop\дипломы\Алексеева+Юлия+Геннадиевна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1285860"/>
            <a:ext cx="2664296" cy="4176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6182" y="1714488"/>
            <a:ext cx="2592287" cy="4176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7696" y="2500306"/>
            <a:ext cx="2736304" cy="4164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6703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ENTER\Desktop\документы\фоны для презентаций\Shkolnye\Русский язык\0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06952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268760"/>
            <a:ext cx="8064896" cy="5328592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Основное назначение логопедической группы, это создание условий для коррекции речевых нарушений у детей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Играть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всегда интереснее, чем просто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повторять, поэтому организуя среду логопедической группы мы старались создать место , где играя,  в  интересные игры, дети будут обучаться правильному звукопроизношению, грамматике, лексике, развивать связную речь.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948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NTER\Desktop\документы\фоны для презентаций\Shkolnye\Русский язык\0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88" y="-10244"/>
            <a:ext cx="9206952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\Desktop\уыпре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12" y="2143116"/>
            <a:ext cx="2143140" cy="2976546"/>
          </a:xfrm>
          <a:prstGeom prst="rect">
            <a:avLst/>
          </a:prstGeom>
          <a:noFill/>
        </p:spPr>
      </p:pic>
      <p:pic>
        <p:nvPicPr>
          <p:cNvPr id="1028" name="Picture 4" descr="C:\Users\1\Desktop\егакув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2928934"/>
            <a:ext cx="2024050" cy="2970196"/>
          </a:xfrm>
          <a:prstGeom prst="rect">
            <a:avLst/>
          </a:prstGeom>
          <a:noFill/>
        </p:spPr>
      </p:pic>
      <p:pic>
        <p:nvPicPr>
          <p:cNvPr id="1029" name="Picture 5" descr="C:\Users\1\Desktop\Рисунок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892" y="3714752"/>
            <a:ext cx="2000232" cy="2887646"/>
          </a:xfrm>
          <a:prstGeom prst="rect">
            <a:avLst/>
          </a:prstGeom>
          <a:noFill/>
        </p:spPr>
      </p:pic>
      <p:pic>
        <p:nvPicPr>
          <p:cNvPr id="1030" name="Picture 6" descr="C:\Users\1\Desktop\нн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357298"/>
            <a:ext cx="2108188" cy="3000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ENTER\Desktop\документы\фоны для презентаций\Shkolnye\Русский язык\0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1476" y="0"/>
            <a:ext cx="9206952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1340768"/>
            <a:ext cx="7139136" cy="478539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Вот и все путешествие по логопедической группе.</a:t>
            </a:r>
          </a:p>
          <a:p>
            <a:pPr marL="0" indent="0"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До скорых встреч!</a:t>
            </a:r>
          </a:p>
          <a:p>
            <a:pPr marL="0" indent="0"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А на прощание хотим сказать: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903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ENTER\Desktop\документы\фоны для презентаций\Shkolnye\Русский язык\0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06952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0100" y="857232"/>
            <a:ext cx="8143900" cy="628654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Вот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главные этапы в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работе: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Все Нади, Вани, Вити должны заговорить, </a:t>
            </a:r>
          </a:p>
          <a:p>
            <a:pPr marL="0" indent="0" algn="ctr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 от тебя зависит - быть им или не быть. </a:t>
            </a:r>
          </a:p>
          <a:p>
            <a:pPr marL="0" indent="0" algn="ctr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Душа болит за каждого, всем хочется помочь. </a:t>
            </a:r>
          </a:p>
          <a:p>
            <a:pPr marL="0" indent="0" algn="ctr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Не раз вопрос: «Что делать?» Преследовал всю ночь. </a:t>
            </a:r>
          </a:p>
          <a:p>
            <a:pPr marL="0" indent="0" algn="ctr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Идешь порою с сумками, а язычок «грибком», </a:t>
            </a:r>
          </a:p>
          <a:p>
            <a:pPr marL="0" indent="0" algn="ctr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Или «лошадкой» цокает, иль губы «хоботком». </a:t>
            </a:r>
          </a:p>
          <a:p>
            <a:pPr marL="0" indent="0" algn="ctr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Вдруг затрещишь «моторчиком» раз несколько подряд </a:t>
            </a:r>
          </a:p>
          <a:p>
            <a:pPr marL="0" indent="0" algn="ctr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 ловишь настороженный идущих мимо взгляд. </a:t>
            </a:r>
          </a:p>
          <a:p>
            <a:pPr marL="0" indent="0" algn="ctr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Так день за днем - то вниз, то вверх летает язычок, </a:t>
            </a:r>
          </a:p>
          <a:p>
            <a:pPr marL="0" indent="0" algn="ctr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Работать так настойчиво из вас не каждый б смог. </a:t>
            </a:r>
          </a:p>
          <a:p>
            <a:pPr marL="0" indent="0" algn="ctr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И… появились звуки вдруг, появятся и слоги, </a:t>
            </a:r>
          </a:p>
          <a:p>
            <a:pPr marL="0" indent="0" algn="ctr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А там уже слова пойдут по правильной дороге. </a:t>
            </a:r>
          </a:p>
          <a:p>
            <a:pPr marL="0" indent="0" algn="ctr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При самой первой встрече мы часто слышим: «Датте», </a:t>
            </a:r>
          </a:p>
          <a:p>
            <a:pPr marL="0" indent="0" algn="ctr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А на прощанье четкое: «Здоровья вам и счастья!» </a:t>
            </a:r>
          </a:p>
          <a:p>
            <a:pPr marL="0" indent="0"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4580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ENTER\Desktop\документы\фоны для презентаций\Shkolnye\Русский язык\0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88" y="-10244"/>
            <a:ext cx="9206952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274638"/>
            <a:ext cx="6187652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Зоны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логопедической группы: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196752"/>
            <a:ext cx="7812360" cy="4929411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1.	Центр коррекции звукопроизношения.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2.	Образовательный центр.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3.	Центр «Мы живем в России».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4.   Природно- экспериментальный центр.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5.    Игровая зона.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6.  Центр художественно-эстетического развития.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7.	Литературный центр.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8    Компьютерная зона.</a:t>
            </a:r>
          </a:p>
        </p:txBody>
      </p:sp>
    </p:spTree>
    <p:extLst>
      <p:ext uri="{BB962C8B-B14F-4D97-AF65-F5344CB8AC3E}">
        <p14:creationId xmlns:p14="http://schemas.microsoft.com/office/powerpoint/2010/main" val="158457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ENTER\Desktop\документы\фоны для презентаций\Shkolnye\Русский язык\0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88" y="-10244"/>
            <a:ext cx="9206952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274638"/>
            <a:ext cx="6187652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196752"/>
            <a:ext cx="7812360" cy="4929411"/>
          </a:xfrm>
        </p:spPr>
        <p:txBody>
          <a:bodyPr>
            <a:noAutofit/>
          </a:bodyPr>
          <a:lstStyle/>
          <a:p>
            <a:r>
              <a:rPr lang="ru-RU" sz="3600" dirty="0" smtClean="0"/>
              <a:t>Коррекция речевых нарушений у детей с ОНР.</a:t>
            </a:r>
          </a:p>
          <a:p>
            <a:r>
              <a:rPr lang="ru-RU" sz="3600" dirty="0" smtClean="0"/>
              <a:t>Развитие </a:t>
            </a:r>
            <a:r>
              <a:rPr lang="ru-RU" sz="3600" dirty="0" err="1" smtClean="0"/>
              <a:t>графомоторных</a:t>
            </a:r>
            <a:r>
              <a:rPr lang="ru-RU" sz="3600" dirty="0" smtClean="0"/>
              <a:t> навыков у детей с ОНР.</a:t>
            </a:r>
          </a:p>
          <a:p>
            <a:r>
              <a:rPr lang="ru-RU" sz="3600" dirty="0" smtClean="0"/>
              <a:t>«Мы живем в России»-парциальная программа</a:t>
            </a:r>
          </a:p>
          <a:p>
            <a:r>
              <a:rPr lang="ru-RU" sz="3600" dirty="0" smtClean="0"/>
              <a:t>Использование компьютерных технологий. </a:t>
            </a: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0"/>
            <a:ext cx="61436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      Приоритетные направления работы воспитателей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58457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ENTER\Desktop\документы\фоны для презентаций\Shkolnye\Русский язык\0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88" y="-10244"/>
            <a:ext cx="9206952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274638"/>
            <a:ext cx="6187652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86050" y="357166"/>
            <a:ext cx="61436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      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000364" y="0"/>
            <a:ext cx="61436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Добро пожаловать в группу «Непослушный язычок»</a:t>
            </a:r>
            <a:endParaRPr lang="ru-RU" sz="3600" dirty="0"/>
          </a:p>
        </p:txBody>
      </p:sp>
      <p:pic>
        <p:nvPicPr>
          <p:cNvPr id="7" name="Содержимое 3" descr="DSCN2665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5918" y="1571612"/>
            <a:ext cx="6954863" cy="43144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8457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ENTER\Desktop\документы\фоны для презентаций\Shkolnye\Русский язык\0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88" y="-10244"/>
            <a:ext cx="9206952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274638"/>
            <a:ext cx="6187652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0"/>
            <a:ext cx="61436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      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928926" y="0"/>
            <a:ext cx="621507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Помощницы детей группы «Непослушный язычок»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7" name="Picture 2" descr="C:\Users\1\Desktop\Новая папка\WP_20160208_01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1285860"/>
            <a:ext cx="4071966" cy="2604509"/>
          </a:xfrm>
          <a:prstGeom prst="rect">
            <a:avLst/>
          </a:prstGeom>
          <a:noFill/>
        </p:spPr>
      </p:pic>
      <p:pic>
        <p:nvPicPr>
          <p:cNvPr id="8" name="Picture 2" descr="C:\Users\dom\Desktop\Пескогрф\DSCN275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94" y="1428736"/>
            <a:ext cx="3385158" cy="2360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dom\Desktop\Пескогрф\DSCN275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4000504"/>
            <a:ext cx="3448768" cy="2468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457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ENTER\Desktop\документы\фоны для презентаций\Shkolnye\Русский язык\0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88" y="-10244"/>
            <a:ext cx="9206952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285728"/>
            <a:ext cx="6043626" cy="785818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Центр коррекции звукопроизношения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DSCN270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7290" y="1357298"/>
            <a:ext cx="4214842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715008" y="2428868"/>
            <a:ext cx="328614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В этом центре находится материал для развития мелкой </a:t>
            </a:r>
          </a:p>
          <a:p>
            <a:r>
              <a:rPr lang="ru-RU" dirty="0" smtClean="0"/>
              <a:t>моторики: театр пальчиков,</a:t>
            </a:r>
          </a:p>
          <a:p>
            <a:r>
              <a:rPr lang="ru-RU" dirty="0" smtClean="0"/>
              <a:t>природный материал, сухой бассейн, фасоль и т.д. </a:t>
            </a:r>
          </a:p>
          <a:p>
            <a:r>
              <a:rPr lang="ru-RU" dirty="0" smtClean="0"/>
              <a:t>Движения пальцев тесно с речью. Дети нашей группы успешно овладевают навыками</a:t>
            </a:r>
          </a:p>
          <a:p>
            <a:r>
              <a:rPr lang="ru-RU" dirty="0" smtClean="0"/>
              <a:t>работы с материалом.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500694" y="1428736"/>
            <a:ext cx="34290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«Рука- это вышедший наружу мозг человека»</a:t>
            </a:r>
          </a:p>
          <a:p>
            <a:pPr algn="r"/>
            <a:r>
              <a:rPr lang="ru-RU" dirty="0" smtClean="0"/>
              <a:t>И.Кант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572132" y="5357826"/>
            <a:ext cx="35224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«Руки учат голову, а затем </a:t>
            </a:r>
          </a:p>
          <a:p>
            <a:r>
              <a:rPr lang="ru-RU" dirty="0" smtClean="0"/>
              <a:t>Поумневшая голова учит руки, а</a:t>
            </a:r>
          </a:p>
          <a:p>
            <a:r>
              <a:rPr lang="ru-RU" dirty="0" smtClean="0"/>
              <a:t>Умелые руки снова способствуют </a:t>
            </a:r>
          </a:p>
          <a:p>
            <a:r>
              <a:rPr lang="ru-RU" dirty="0" smtClean="0"/>
              <a:t>Развитию мозга» И.П Павлов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ENTER\Desktop\документы\фоны для презентаций\Shkolnye\Русский язык\0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88" y="-10244"/>
            <a:ext cx="9206952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0"/>
            <a:ext cx="6572264" cy="1285860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Материалы для развития</a:t>
            </a:r>
            <a:br>
              <a:rPr lang="ru-RU" sz="3600" b="1" i="1" dirty="0" smtClean="0">
                <a:solidFill>
                  <a:srgbClr val="FF0000"/>
                </a:solidFill>
              </a:rPr>
            </a:br>
            <a:r>
              <a:rPr lang="ru-RU" sz="3600" b="1" i="1" dirty="0" smtClean="0">
                <a:solidFill>
                  <a:srgbClr val="FF0000"/>
                </a:solidFill>
              </a:rPr>
              <a:t> мелкой моторики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DSCN2680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363" y="1500174"/>
            <a:ext cx="6143637" cy="4786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DSCN267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2000240"/>
            <a:ext cx="2500298" cy="39678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ENTER\Desktop\документы\фоны для презентаций\Shkolnye\Русский язык\0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206952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740" y="188640"/>
            <a:ext cx="8229600" cy="1668724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                           Использование песка, театра пальчиков, камней, кукольного театра все это способствует развитию речи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dom\Desktop\Пескогрф\DSCN275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214686"/>
            <a:ext cx="4536503" cy="3260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dom\Desktop\Пескогрф\DSCN274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1928802"/>
            <a:ext cx="4104456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28728" y="2060848"/>
            <a:ext cx="30718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b="1" dirty="0" smtClean="0">
                <a:latin typeface="Gabriola" pitchFamily="82" charset="0"/>
                <a:cs typeface="Cordia New" pitchFamily="34" charset="-34"/>
              </a:rPr>
              <a:t>Играем с песком</a:t>
            </a:r>
            <a:endParaRPr lang="ru-RU" sz="4000" b="1" dirty="0">
              <a:latin typeface="Gabriola" pitchFamily="82" charset="0"/>
              <a:cs typeface="Cordia New" pitchFamily="34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14876" y="5072074"/>
            <a:ext cx="278608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Gabriola" pitchFamily="82" charset="0"/>
              </a:rPr>
              <a:t>Пальчиковый театр</a:t>
            </a:r>
            <a:endParaRPr lang="ru-RU" sz="4000" b="1" dirty="0">
              <a:latin typeface="Gabriola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066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14fdad7ad23bf72fb0b5c27cb43315fc2857a6e"/>
</p:tagLst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1228</TotalTime>
  <Words>672</Words>
  <Application>Microsoft Office PowerPoint</Application>
  <PresentationFormat>Экран (4:3)</PresentationFormat>
  <Paragraphs>101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Тема1</vt:lpstr>
      <vt:lpstr>Логопедическая группа «НЕПОСЛУШНЫЙ  ЯЗЫЧОК»</vt:lpstr>
      <vt:lpstr>Презентация PowerPoint</vt:lpstr>
      <vt:lpstr>Зоны логопедической группы: </vt:lpstr>
      <vt:lpstr> </vt:lpstr>
      <vt:lpstr> </vt:lpstr>
      <vt:lpstr> </vt:lpstr>
      <vt:lpstr>Центр коррекции звукопроизношения</vt:lpstr>
      <vt:lpstr>Материалы для развития  мелкой моторики</vt:lpstr>
      <vt:lpstr>                           Использование песка, театра пальчиков, камней, кукольного театра все это способствует развитию речи</vt:lpstr>
      <vt:lpstr>Компьютерная зона</vt:lpstr>
      <vt:lpstr>Центр «Мы живем в России»</vt:lpstr>
      <vt:lpstr>Природно–экспериментальный центр</vt:lpstr>
      <vt:lpstr>Презентация PowerPoint</vt:lpstr>
      <vt:lpstr>Игровая зона</vt:lpstr>
      <vt:lpstr>  Художественно-эстетический                                             центр</vt:lpstr>
      <vt:lpstr>Литературный центр</vt:lpstr>
      <vt:lpstr>Достижения наших детей</vt:lpstr>
      <vt:lpstr>Достижения воспитателей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ENTER</dc:creator>
  <cp:lastModifiedBy>dOm</cp:lastModifiedBy>
  <cp:revision>134</cp:revision>
  <dcterms:created xsi:type="dcterms:W3CDTF">2013-04-21T05:42:26Z</dcterms:created>
  <dcterms:modified xsi:type="dcterms:W3CDTF">2019-10-12T14:30:14Z</dcterms:modified>
</cp:coreProperties>
</file>