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8" r:id="rId4"/>
    <p:sldId id="270" r:id="rId5"/>
    <p:sldId id="271" r:id="rId6"/>
    <p:sldId id="267" r:id="rId7"/>
    <p:sldId id="285" r:id="rId8"/>
    <p:sldId id="272" r:id="rId9"/>
    <p:sldId id="268" r:id="rId10"/>
    <p:sldId id="279" r:id="rId11"/>
    <p:sldId id="283" r:id="rId12"/>
    <p:sldId id="261" r:id="rId13"/>
    <p:sldId id="264" r:id="rId14"/>
    <p:sldId id="274" r:id="rId15"/>
    <p:sldId id="276" r:id="rId16"/>
    <p:sldId id="281" r:id="rId17"/>
    <p:sldId id="280" r:id="rId18"/>
    <p:sldId id="277" r:id="rId19"/>
    <p:sldId id="275" r:id="rId20"/>
    <p:sldId id="265" r:id="rId21"/>
  </p:sldIdLst>
  <p:sldSz cx="12192000" cy="6858000"/>
  <p:notesSz cx="6888163" cy="100171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4A03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265" autoAdjust="0"/>
    <p:restoredTop sz="94660"/>
  </p:normalViewPr>
  <p:slideViewPr>
    <p:cSldViewPr snapToGrid="0">
      <p:cViewPr>
        <p:scale>
          <a:sx n="66" d="100"/>
          <a:sy n="66" d="100"/>
        </p:scale>
        <p:origin x="-1530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pPr/>
              <a:t>10/12/2019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927464"/>
            <a:ext cx="8825658" cy="2788194"/>
          </a:xfrm>
        </p:spPr>
        <p:txBody>
          <a:bodyPr/>
          <a:lstStyle/>
          <a:p>
            <a:r>
              <a:rPr lang="ru-RU" sz="6600" dirty="0" smtClean="0"/>
              <a:t>Организация ученического самоуправления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022637"/>
            <a:ext cx="8825658" cy="86142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4A03FB"/>
                </a:solidFill>
                <a:latin typeface="Times New Roman" pitchFamily="18" charset="0"/>
                <a:cs typeface="Times New Roman" pitchFamily="18" charset="0"/>
              </a:rPr>
              <a:t>В МБОУ «НОВОИВАНОВСКАЯ СРЕДНЯЯ ШКОЛА» в 2017/2018 учебном году</a:t>
            </a:r>
            <a:endParaRPr lang="ru-RU" sz="4000" b="1" dirty="0">
              <a:solidFill>
                <a:srgbClr val="4A03F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02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Наша гордость -  Смотр стоя и песни  «Статен в строю – силен в бою»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052" y="2409371"/>
            <a:ext cx="5485843" cy="4238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85646" y="2420891"/>
            <a:ext cx="5687039" cy="4265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086" y="947920"/>
            <a:ext cx="10406743" cy="72848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Спорт- это наша жизнь! Мы регулярно участвуем в спортивных мероприятиях. В этом году достигли высоких результатов в настольном теннисе и в шашках 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739" y="2336800"/>
            <a:ext cx="7515147" cy="4221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54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429" y="947920"/>
            <a:ext cx="9056914" cy="547052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Наградная линейка в школе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(4 члена Совета старшеклассников были награждены грамотами 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Школа\Desktop\10 класс\IMG_0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4229" y="2224386"/>
            <a:ext cx="6720114" cy="4633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954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 принимаем участие в районных  конкурсах: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КВН (зональный этап – 1 место)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56632" y="2307771"/>
            <a:ext cx="7451825" cy="4354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1278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муниципальном этапе – 3 место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54629" y="2278744"/>
            <a:ext cx="7939314" cy="4397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429" y="947920"/>
            <a:ext cx="10464800" cy="728480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конкурсе «Здоров будешь – все добудешь!» 1 место в районе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46514" y="2351313"/>
            <a:ext cx="7663543" cy="43252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43" y="947920"/>
            <a:ext cx="9985827" cy="72848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региональном этапе – поучаствовали)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62629" y="2365828"/>
            <a:ext cx="7697900" cy="4324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114" y="947920"/>
            <a:ext cx="11059886" cy="7284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конкурсе «Мы наследники Победы»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заняли почетное 3 место на муниципальном этапе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Эльвира\Desktop\FbsIo9bLVq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9830" y="2098713"/>
            <a:ext cx="4238172" cy="44980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1486" y="947920"/>
            <a:ext cx="9622971" cy="72848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конкурсе «Сделать выбор необходимо: работать на благо любимого Крыма» с    агитбригадой «Таксисты » - 1 место (муниципальный этап)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19087" y="2249713"/>
            <a:ext cx="7290028" cy="4383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743" y="947920"/>
            <a:ext cx="9811657" cy="72848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Блистаем умом в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(2 призовых места)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 bwMode="auto">
          <a:xfrm>
            <a:off x="1969064" y="2307772"/>
            <a:ext cx="7436194" cy="43397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43" y="947920"/>
            <a:ext cx="11146971" cy="728480"/>
          </a:xfrm>
        </p:spPr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Являемся организаторами круглых столов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3998" y="2061028"/>
            <a:ext cx="6772916" cy="47969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59854"/>
            <a:ext cx="10247086" cy="1475346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целом мы очень дружная семья!!!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 Совет старшеклассников работает на УРА!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16001" y="2351313"/>
            <a:ext cx="9956800" cy="43107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324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10514532" cy="72848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УСТРАИВАЕМ ВЕСЁЛЫЕ МЕРОПРИЯТИЯ (ПОСТАНОВКИ , КОНКУРСЫ)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2229" y="2380343"/>
            <a:ext cx="5994400" cy="4180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21387" y="2394857"/>
            <a:ext cx="5870613" cy="4288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86880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Концерт, посвященный Международному женскому дню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8765" y="2119086"/>
            <a:ext cx="5952035" cy="47389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36676" y="2046514"/>
            <a:ext cx="5955323" cy="48114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092132" cy="72848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Участвуем и побеждаем в школьных конкурсах между старшеклассниками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25865" y="2278744"/>
            <a:ext cx="6105676" cy="4383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10354875" cy="72848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Конкурсы рисунков для начальной школы на патриотическую тематику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95524" y="2603499"/>
            <a:ext cx="7199286" cy="40440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944" y="922162"/>
            <a:ext cx="10298994" cy="72848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Устраиваем выставки художественной самодеятельности в начальной школе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325" y="2336800"/>
            <a:ext cx="7147610" cy="41946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280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701732" cy="72848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 обходимся без мероприятий совместно с сельским Домом Культуры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62629" y="2365829"/>
            <a:ext cx="7620000" cy="4267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411446" cy="72848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Помогаем педагогам воспитывать в детях чувство патриотизма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6801" y="2206171"/>
            <a:ext cx="6400800" cy="45063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231</TotalTime>
  <Words>196</Words>
  <Application>Microsoft Office PowerPoint</Application>
  <PresentationFormat>Произвольный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Ион (конференц-зал)</vt:lpstr>
      <vt:lpstr>Организация ученического самоуправления</vt:lpstr>
      <vt:lpstr>Являемся организаторами круглых столов </vt:lpstr>
      <vt:lpstr>УСТРАИВАЕМ ВЕСЁЛЫЕ МЕРОПРИЯТИЯ (ПОСТАНОВКИ , КОНКУРСЫ)</vt:lpstr>
      <vt:lpstr>Концерт, посвященный Международному женскому дню</vt:lpstr>
      <vt:lpstr>Участвуем и побеждаем в школьных конкурсах между старшеклассниками</vt:lpstr>
      <vt:lpstr>Конкурсы рисунков для начальной школы на патриотическую тематику</vt:lpstr>
      <vt:lpstr>Устраиваем выставки художественной самодеятельности в начальной школе                     </vt:lpstr>
      <vt:lpstr>Не обходимся без мероприятий совместно с сельским Домом Культуры</vt:lpstr>
      <vt:lpstr>Помогаем педагогам воспитывать в детях чувство патриотизма</vt:lpstr>
      <vt:lpstr>Наша гордость -  Смотр стоя и песни  «Статен в строю – силен в бою»</vt:lpstr>
      <vt:lpstr>Спорт- это наша жизнь! Мы регулярно участвуем в спортивных мероприятиях. В этом году достигли высоких результатов в настольном теннисе и в шашках .</vt:lpstr>
      <vt:lpstr>Наградная линейка в школе  (4 члена Совета старшеклассников были награждены грамотами )</vt:lpstr>
      <vt:lpstr>Активно принимаем участие в районных  конкурсах: КВН (зональный этап – 1 место)</vt:lpstr>
      <vt:lpstr>В муниципальном этапе – 3 место</vt:lpstr>
      <vt:lpstr>В конкурсе «Здоров будешь – все добудешь!» 1 место в районе</vt:lpstr>
      <vt:lpstr>В региональном этапе – поучаствовали)</vt:lpstr>
      <vt:lpstr>В конкурсе «Мы наследники Победы»  мы заняли почетное 3 место на муниципальном этапе</vt:lpstr>
      <vt:lpstr>В конкурсе «Сделать выбор необходимо: работать на благо любимого Крыма» с    агитбригадой «Таксисты » - 1 место (муниципальный этап)</vt:lpstr>
      <vt:lpstr>Блистаем умом в МАНе (2 призовых места)</vt:lpstr>
      <vt:lpstr>В целом мы очень дружная семья!!! Наш Совет старшеклассников работает на УРА!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самоумправления</dc:title>
  <dc:creator>сергей мартынов</dc:creator>
  <cp:lastModifiedBy>Эльвира</cp:lastModifiedBy>
  <cp:revision>27</cp:revision>
  <dcterms:created xsi:type="dcterms:W3CDTF">2016-02-10T03:20:59Z</dcterms:created>
  <dcterms:modified xsi:type="dcterms:W3CDTF">2019-10-12T19:05:51Z</dcterms:modified>
</cp:coreProperties>
</file>